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72" r:id="rId2"/>
    <p:sldId id="257" r:id="rId3"/>
    <p:sldId id="258" r:id="rId4"/>
    <p:sldId id="259" r:id="rId5"/>
    <p:sldId id="261" r:id="rId6"/>
    <p:sldId id="270" r:id="rId7"/>
    <p:sldId id="264" r:id="rId8"/>
    <p:sldId id="260" r:id="rId9"/>
    <p:sldId id="262" r:id="rId10"/>
    <p:sldId id="266" r:id="rId11"/>
    <p:sldId id="267" r:id="rId12"/>
    <p:sldId id="269" r:id="rId13"/>
    <p:sldId id="273" r:id="rId14"/>
    <p:sldId id="274" r:id="rId15"/>
    <p:sldId id="275" r:id="rId16"/>
    <p:sldId id="276" r:id="rId17"/>
    <p:sldId id="277" r:id="rId18"/>
    <p:sldId id="278" r:id="rId19"/>
    <p:sldId id="279" r:id="rId20"/>
    <p:sldId id="280" r:id="rId21"/>
    <p:sldId id="281" r:id="rId22"/>
  </p:sldIdLst>
  <p:sldSz cx="10058400" cy="7772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FF33"/>
    <a:srgbClr val="CC0099"/>
    <a:srgbClr val="BFC437"/>
    <a:srgbClr val="2CB4AC"/>
    <a:srgbClr val="37AFA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2" d="100"/>
          <a:sy n="62" d="100"/>
        </p:scale>
        <p:origin x="147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4380" y="1272011"/>
            <a:ext cx="8549640" cy="2705947"/>
          </a:xfrm>
        </p:spPr>
        <p:txBody>
          <a:bodyPr anchor="b"/>
          <a:lstStyle>
            <a:lvl1pPr algn="ctr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57300" y="4082310"/>
            <a:ext cx="7543800" cy="1876530"/>
          </a:xfrm>
        </p:spPr>
        <p:txBody>
          <a:bodyPr/>
          <a:lstStyle>
            <a:lvl1pPr marL="0" indent="0" algn="ctr">
              <a:buNone/>
              <a:defRPr sz="2640"/>
            </a:lvl1pPr>
            <a:lvl2pPr marL="502920" indent="0" algn="ctr">
              <a:buNone/>
              <a:defRPr sz="2200"/>
            </a:lvl2pPr>
            <a:lvl3pPr marL="1005840" indent="0" algn="ctr">
              <a:buNone/>
              <a:defRPr sz="1980"/>
            </a:lvl3pPr>
            <a:lvl4pPr marL="1508760" indent="0" algn="ctr">
              <a:buNone/>
              <a:defRPr sz="1760"/>
            </a:lvl4pPr>
            <a:lvl5pPr marL="2011680" indent="0" algn="ctr">
              <a:buNone/>
              <a:defRPr sz="1760"/>
            </a:lvl5pPr>
            <a:lvl6pPr marL="2514600" indent="0" algn="ctr">
              <a:buNone/>
              <a:defRPr sz="1760"/>
            </a:lvl6pPr>
            <a:lvl7pPr marL="3017520" indent="0" algn="ctr">
              <a:buNone/>
              <a:defRPr sz="1760"/>
            </a:lvl7pPr>
            <a:lvl8pPr marL="3520440" indent="0" algn="ctr">
              <a:buNone/>
              <a:defRPr sz="1760"/>
            </a:lvl8pPr>
            <a:lvl9pPr marL="4023360" indent="0" algn="ctr">
              <a:buNone/>
              <a:defRPr sz="176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7590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095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98043" y="413808"/>
            <a:ext cx="2168843" cy="65867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91515" y="413808"/>
            <a:ext cx="6380798" cy="65867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8288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9368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6277" y="1937705"/>
            <a:ext cx="8675370" cy="3233102"/>
          </a:xfrm>
        </p:spPr>
        <p:txBody>
          <a:bodyPr anchor="b"/>
          <a:lstStyle>
            <a:lvl1pPr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6277" y="5201393"/>
            <a:ext cx="8675370" cy="1700212"/>
          </a:xfrm>
        </p:spPr>
        <p:txBody>
          <a:bodyPr/>
          <a:lstStyle>
            <a:lvl1pPr marL="0" indent="0">
              <a:buNone/>
              <a:defRPr sz="2640">
                <a:solidFill>
                  <a:schemeClr val="tx1"/>
                </a:solidFill>
              </a:defRPr>
            </a:lvl1pPr>
            <a:lvl2pPr marL="50292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2pPr>
            <a:lvl3pPr marL="1005840" indent="0">
              <a:buNone/>
              <a:defRPr sz="1980">
                <a:solidFill>
                  <a:schemeClr val="tx1">
                    <a:tint val="75000"/>
                  </a:schemeClr>
                </a:solidFill>
              </a:defRPr>
            </a:lvl3pPr>
            <a:lvl4pPr marL="150876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4pPr>
            <a:lvl5pPr marL="201168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5pPr>
            <a:lvl6pPr marL="251460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6pPr>
            <a:lvl7pPr marL="301752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7pPr>
            <a:lvl8pPr marL="352044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8pPr>
            <a:lvl9pPr marL="402336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6646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1515" y="2069042"/>
            <a:ext cx="4274820" cy="49315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2065" y="2069042"/>
            <a:ext cx="4274820" cy="49315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0857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413810"/>
            <a:ext cx="8675370" cy="1502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2826" y="1905318"/>
            <a:ext cx="4255174" cy="933767"/>
          </a:xfrm>
        </p:spPr>
        <p:txBody>
          <a:bodyPr anchor="b"/>
          <a:lstStyle>
            <a:lvl1pPr marL="0" indent="0">
              <a:buNone/>
              <a:defRPr sz="2640" b="1"/>
            </a:lvl1pPr>
            <a:lvl2pPr marL="502920" indent="0">
              <a:buNone/>
              <a:defRPr sz="2200" b="1"/>
            </a:lvl2pPr>
            <a:lvl3pPr marL="1005840" indent="0">
              <a:buNone/>
              <a:defRPr sz="1980" b="1"/>
            </a:lvl3pPr>
            <a:lvl4pPr marL="1508760" indent="0">
              <a:buNone/>
              <a:defRPr sz="1760" b="1"/>
            </a:lvl4pPr>
            <a:lvl5pPr marL="2011680" indent="0">
              <a:buNone/>
              <a:defRPr sz="1760" b="1"/>
            </a:lvl5pPr>
            <a:lvl6pPr marL="2514600" indent="0">
              <a:buNone/>
              <a:defRPr sz="1760" b="1"/>
            </a:lvl6pPr>
            <a:lvl7pPr marL="3017520" indent="0">
              <a:buNone/>
              <a:defRPr sz="1760" b="1"/>
            </a:lvl7pPr>
            <a:lvl8pPr marL="3520440" indent="0">
              <a:buNone/>
              <a:defRPr sz="1760" b="1"/>
            </a:lvl8pPr>
            <a:lvl9pPr marL="4023360" indent="0">
              <a:buNone/>
              <a:defRPr sz="17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2826" y="2839085"/>
            <a:ext cx="4255174" cy="41758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2066" y="1905318"/>
            <a:ext cx="4276130" cy="933767"/>
          </a:xfrm>
        </p:spPr>
        <p:txBody>
          <a:bodyPr anchor="b"/>
          <a:lstStyle>
            <a:lvl1pPr marL="0" indent="0">
              <a:buNone/>
              <a:defRPr sz="2640" b="1"/>
            </a:lvl1pPr>
            <a:lvl2pPr marL="502920" indent="0">
              <a:buNone/>
              <a:defRPr sz="2200" b="1"/>
            </a:lvl2pPr>
            <a:lvl3pPr marL="1005840" indent="0">
              <a:buNone/>
              <a:defRPr sz="1980" b="1"/>
            </a:lvl3pPr>
            <a:lvl4pPr marL="1508760" indent="0">
              <a:buNone/>
              <a:defRPr sz="1760" b="1"/>
            </a:lvl4pPr>
            <a:lvl5pPr marL="2011680" indent="0">
              <a:buNone/>
              <a:defRPr sz="1760" b="1"/>
            </a:lvl5pPr>
            <a:lvl6pPr marL="2514600" indent="0">
              <a:buNone/>
              <a:defRPr sz="1760" b="1"/>
            </a:lvl6pPr>
            <a:lvl7pPr marL="3017520" indent="0">
              <a:buNone/>
              <a:defRPr sz="1760" b="1"/>
            </a:lvl7pPr>
            <a:lvl8pPr marL="3520440" indent="0">
              <a:buNone/>
              <a:defRPr sz="1760" b="1"/>
            </a:lvl8pPr>
            <a:lvl9pPr marL="4023360" indent="0">
              <a:buNone/>
              <a:defRPr sz="17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2066" y="2839085"/>
            <a:ext cx="4276130" cy="41758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0376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7910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1535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518160"/>
            <a:ext cx="3244096" cy="1813560"/>
          </a:xfrm>
        </p:spPr>
        <p:txBody>
          <a:bodyPr anchor="b"/>
          <a:lstStyle>
            <a:lvl1pPr>
              <a:defRPr sz="35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76130" y="1119083"/>
            <a:ext cx="5092065" cy="5523442"/>
          </a:xfrm>
        </p:spPr>
        <p:txBody>
          <a:bodyPr/>
          <a:lstStyle>
            <a:lvl1pPr>
              <a:defRPr sz="3520"/>
            </a:lvl1pPr>
            <a:lvl2pPr>
              <a:defRPr sz="3080"/>
            </a:lvl2pPr>
            <a:lvl3pPr>
              <a:defRPr sz="264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2825" y="2331720"/>
            <a:ext cx="3244096" cy="4319800"/>
          </a:xfrm>
        </p:spPr>
        <p:txBody>
          <a:bodyPr/>
          <a:lstStyle>
            <a:lvl1pPr marL="0" indent="0">
              <a:buNone/>
              <a:defRPr sz="1760"/>
            </a:lvl1pPr>
            <a:lvl2pPr marL="502920" indent="0">
              <a:buNone/>
              <a:defRPr sz="1540"/>
            </a:lvl2pPr>
            <a:lvl3pPr marL="1005840" indent="0">
              <a:buNone/>
              <a:defRPr sz="1320"/>
            </a:lvl3pPr>
            <a:lvl4pPr marL="1508760" indent="0">
              <a:buNone/>
              <a:defRPr sz="1100"/>
            </a:lvl4pPr>
            <a:lvl5pPr marL="2011680" indent="0">
              <a:buNone/>
              <a:defRPr sz="1100"/>
            </a:lvl5pPr>
            <a:lvl6pPr marL="2514600" indent="0">
              <a:buNone/>
              <a:defRPr sz="1100"/>
            </a:lvl6pPr>
            <a:lvl7pPr marL="3017520" indent="0">
              <a:buNone/>
              <a:defRPr sz="1100"/>
            </a:lvl7pPr>
            <a:lvl8pPr marL="3520440" indent="0">
              <a:buNone/>
              <a:defRPr sz="1100"/>
            </a:lvl8pPr>
            <a:lvl9pPr marL="4023360" indent="0">
              <a:buNone/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5745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518160"/>
            <a:ext cx="3244096" cy="1813560"/>
          </a:xfrm>
        </p:spPr>
        <p:txBody>
          <a:bodyPr anchor="b"/>
          <a:lstStyle>
            <a:lvl1pPr>
              <a:defRPr sz="35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76130" y="1119083"/>
            <a:ext cx="5092065" cy="5523442"/>
          </a:xfrm>
        </p:spPr>
        <p:txBody>
          <a:bodyPr anchor="t"/>
          <a:lstStyle>
            <a:lvl1pPr marL="0" indent="0">
              <a:buNone/>
              <a:defRPr sz="3520"/>
            </a:lvl1pPr>
            <a:lvl2pPr marL="502920" indent="0">
              <a:buNone/>
              <a:defRPr sz="3080"/>
            </a:lvl2pPr>
            <a:lvl3pPr marL="1005840" indent="0">
              <a:buNone/>
              <a:defRPr sz="2640"/>
            </a:lvl3pPr>
            <a:lvl4pPr marL="1508760" indent="0">
              <a:buNone/>
              <a:defRPr sz="2200"/>
            </a:lvl4pPr>
            <a:lvl5pPr marL="2011680" indent="0">
              <a:buNone/>
              <a:defRPr sz="2200"/>
            </a:lvl5pPr>
            <a:lvl6pPr marL="2514600" indent="0">
              <a:buNone/>
              <a:defRPr sz="2200"/>
            </a:lvl6pPr>
            <a:lvl7pPr marL="3017520" indent="0">
              <a:buNone/>
              <a:defRPr sz="2200"/>
            </a:lvl7pPr>
            <a:lvl8pPr marL="3520440" indent="0">
              <a:buNone/>
              <a:defRPr sz="2200"/>
            </a:lvl8pPr>
            <a:lvl9pPr marL="4023360" indent="0">
              <a:buNone/>
              <a:defRPr sz="2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2825" y="2331720"/>
            <a:ext cx="3244096" cy="4319800"/>
          </a:xfrm>
        </p:spPr>
        <p:txBody>
          <a:bodyPr/>
          <a:lstStyle>
            <a:lvl1pPr marL="0" indent="0">
              <a:buNone/>
              <a:defRPr sz="1760"/>
            </a:lvl1pPr>
            <a:lvl2pPr marL="502920" indent="0">
              <a:buNone/>
              <a:defRPr sz="1540"/>
            </a:lvl2pPr>
            <a:lvl3pPr marL="1005840" indent="0">
              <a:buNone/>
              <a:defRPr sz="1320"/>
            </a:lvl3pPr>
            <a:lvl4pPr marL="1508760" indent="0">
              <a:buNone/>
              <a:defRPr sz="1100"/>
            </a:lvl4pPr>
            <a:lvl5pPr marL="2011680" indent="0">
              <a:buNone/>
              <a:defRPr sz="1100"/>
            </a:lvl5pPr>
            <a:lvl6pPr marL="2514600" indent="0">
              <a:buNone/>
              <a:defRPr sz="1100"/>
            </a:lvl6pPr>
            <a:lvl7pPr marL="3017520" indent="0">
              <a:buNone/>
              <a:defRPr sz="1100"/>
            </a:lvl7pPr>
            <a:lvl8pPr marL="3520440" indent="0">
              <a:buNone/>
              <a:defRPr sz="1100"/>
            </a:lvl8pPr>
            <a:lvl9pPr marL="4023360" indent="0">
              <a:buNone/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5645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91515" y="413810"/>
            <a:ext cx="8675370" cy="15023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1515" y="2069042"/>
            <a:ext cx="8675370" cy="49315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91515" y="7203865"/>
            <a:ext cx="226314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89E5BE-372F-4D7C-BC0C-F3FB3BEE47A0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31845" y="7203865"/>
            <a:ext cx="339471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03745" y="7203865"/>
            <a:ext cx="226314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1093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1005840" rtl="0" eaLnBrk="1" latinLnBrk="0" hangingPunct="1">
        <a:lnSpc>
          <a:spcPct val="90000"/>
        </a:lnSpc>
        <a:spcBef>
          <a:spcPct val="0"/>
        </a:spcBef>
        <a:buNone/>
        <a:defRPr sz="48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1460" indent="-251460" algn="l" defTabSz="1005840" rtl="0" eaLnBrk="1" latinLnBrk="0" hangingPunct="1">
        <a:lnSpc>
          <a:spcPct val="90000"/>
        </a:lnSpc>
        <a:spcBef>
          <a:spcPts val="1100"/>
        </a:spcBef>
        <a:buFont typeface="Arial" panose="020B0604020202020204" pitchFamily="34" charset="0"/>
        <a:buChar char="•"/>
        <a:defRPr sz="3080" kern="1200">
          <a:solidFill>
            <a:schemeClr val="tx1"/>
          </a:solidFill>
          <a:latin typeface="+mn-lt"/>
          <a:ea typeface="+mn-ea"/>
          <a:cs typeface="+mn-cs"/>
        </a:defRPr>
      </a:lvl1pPr>
      <a:lvl2pPr marL="75438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2640" kern="1200">
          <a:solidFill>
            <a:schemeClr val="tx1"/>
          </a:solidFill>
          <a:latin typeface="+mn-lt"/>
          <a:ea typeface="+mn-ea"/>
          <a:cs typeface="+mn-cs"/>
        </a:defRPr>
      </a:lvl2pPr>
      <a:lvl3pPr marL="125730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76022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4pPr>
      <a:lvl5pPr marL="226314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5pPr>
      <a:lvl6pPr marL="276606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6pPr>
      <a:lvl7pPr marL="326898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7pPr>
      <a:lvl8pPr marL="377190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8pPr>
      <a:lvl9pPr marL="427482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3pPr>
      <a:lvl4pPr marL="150876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4pPr>
      <a:lvl5pPr marL="201168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6pPr>
      <a:lvl7pPr marL="301752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7pPr>
      <a:lvl8pPr marL="352044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8pPr>
      <a:lvl9pPr marL="402336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4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5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6.wdp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7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8.wdp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9.wdp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AFA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274AEC4-1161-1C14-A164-2FE564D0CC9C}"/>
              </a:ext>
            </a:extLst>
          </p:cNvPr>
          <p:cNvSpPr/>
          <p:nvPr/>
        </p:nvSpPr>
        <p:spPr>
          <a:xfrm>
            <a:off x="0" y="0"/>
            <a:ext cx="10058400" cy="100908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1016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CC09018-C9FC-9CCC-1E71-0BBE645F15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24743"/>
            <a:ext cx="10058400" cy="574765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CD9F81F-868C-3694-5721-F507422B88E2}"/>
              </a:ext>
            </a:extLst>
          </p:cNvPr>
          <p:cNvSpPr txBox="1"/>
          <p:nvPr/>
        </p:nvSpPr>
        <p:spPr>
          <a:xfrm>
            <a:off x="0" y="879921"/>
            <a:ext cx="100584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AE" sz="8000" b="0" i="0" u="none" strike="noStrike" kern="1200" cap="none" spc="0" normalizeH="0" baseline="0" noProof="0" dirty="0">
                <a:ln w="3175">
                  <a:solidFill>
                    <a:sysClr val="windowText" lastClr="000000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Arial" panose="020B0604020202020204" pitchFamily="34" charset="0"/>
              </a:rPr>
              <a:t>كتاب التلوين</a:t>
            </a:r>
            <a:endParaRPr kumimoji="0" lang="en-US" sz="8000" b="0" i="0" u="none" strike="noStrike" kern="1200" cap="none" spc="0" normalizeH="0" baseline="0" noProof="0" dirty="0">
              <a:ln w="3175">
                <a:solidFill>
                  <a:sysClr val="windowText" lastClr="000000"/>
                </a:solidFill>
              </a:ln>
              <a:solidFill>
                <a:prstClr val="white"/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989AC35-9569-3A77-E50F-F093BCC4B07B}"/>
              </a:ext>
            </a:extLst>
          </p:cNvPr>
          <p:cNvSpPr txBox="1"/>
          <p:nvPr/>
        </p:nvSpPr>
        <p:spPr>
          <a:xfrm>
            <a:off x="0" y="-60303"/>
            <a:ext cx="10058400" cy="1107996"/>
          </a:xfrm>
          <a:prstGeom prst="rect">
            <a:avLst/>
          </a:prstGeom>
          <a:noFill/>
          <a:ln>
            <a:noFill/>
          </a:ln>
          <a:effectLst>
            <a:softEdge rad="4572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ar-AE" sz="6600" dirty="0">
                <a:ln w="3175">
                  <a:solidFill>
                    <a:sysClr val="windowText" lastClr="000000"/>
                  </a:solidFill>
                </a:ln>
                <a:solidFill>
                  <a:srgbClr val="FF0000"/>
                </a:solidFill>
                <a:effectLst/>
                <a:latin typeface="Arial Black" panose="020B0A04020102020204" pitchFamily="34" charset="0"/>
              </a:rPr>
              <a:t>ح</a:t>
            </a:r>
            <a:r>
              <a:rPr lang="ar-AE" sz="6600" dirty="0">
                <a:ln w="3175">
                  <a:solidFill>
                    <a:sysClr val="windowText" lastClr="000000"/>
                  </a:solidFill>
                </a:ln>
                <a:solidFill>
                  <a:schemeClr val="accent1"/>
                </a:solidFill>
                <a:effectLst/>
                <a:latin typeface="Arial Black" panose="020B0A04020102020204" pitchFamily="34" charset="0"/>
              </a:rPr>
              <a:t>ق</a:t>
            </a:r>
            <a:r>
              <a:rPr lang="ar-AE" sz="6600" dirty="0">
                <a:ln w="3175">
                  <a:solidFill>
                    <a:sysClr val="windowText" lastClr="000000"/>
                  </a:solidFill>
                </a:ln>
                <a:solidFill>
                  <a:srgbClr val="FFFF00"/>
                </a:solidFill>
                <a:effectLst/>
                <a:latin typeface="Arial Black" panose="020B0A04020102020204" pitchFamily="34" charset="0"/>
              </a:rPr>
              <a:t>ي</a:t>
            </a:r>
            <a:r>
              <a:rPr lang="ar-AE" sz="6600" dirty="0">
                <a:ln w="3175">
                  <a:solidFill>
                    <a:sysClr val="windowText" lastClr="000000"/>
                  </a:solidFill>
                </a:ln>
                <a:solidFill>
                  <a:srgbClr val="CC0099"/>
                </a:solidFill>
                <a:effectLst/>
                <a:latin typeface="Arial Black" panose="020B0A04020102020204" pitchFamily="34" charset="0"/>
              </a:rPr>
              <a:t>ب</a:t>
            </a:r>
            <a:r>
              <a:rPr lang="ar-AE" sz="6600" dirty="0">
                <a:ln w="3175">
                  <a:solidFill>
                    <a:sysClr val="windowText" lastClr="000000"/>
                  </a:solidFill>
                </a:ln>
                <a:solidFill>
                  <a:schemeClr val="accent2"/>
                </a:solidFill>
                <a:effectLst/>
                <a:latin typeface="Arial Black" panose="020B0A04020102020204" pitchFamily="34" charset="0"/>
              </a:rPr>
              <a:t>ت</a:t>
            </a:r>
            <a:r>
              <a:rPr lang="ar-AE" sz="6600" dirty="0">
                <a:ln w="3175">
                  <a:solidFill>
                    <a:sysClr val="windowText" lastClr="000000"/>
                  </a:solidFill>
                </a:ln>
                <a:solidFill>
                  <a:srgbClr val="2CB4AC"/>
                </a:solidFill>
                <a:effectLst/>
                <a:latin typeface="Arial Black" panose="020B0A04020102020204" pitchFamily="34" charset="0"/>
              </a:rPr>
              <a:t>ي</a:t>
            </a:r>
            <a:r>
              <a:rPr lang="ar-AE" sz="6600" dirty="0">
                <a:ln w="3175">
                  <a:solidFill>
                    <a:sysClr val="windowText" lastClr="000000"/>
                  </a:solidFill>
                </a:ln>
                <a:solidFill>
                  <a:srgbClr val="FF0000"/>
                </a:solidFill>
                <a:effectLst/>
                <a:latin typeface="Arial Black" panose="020B0A04020102020204" pitchFamily="34" charset="0"/>
              </a:rPr>
              <a:t> ا</a:t>
            </a:r>
            <a:r>
              <a:rPr lang="ar-AE" sz="6600" dirty="0">
                <a:ln w="3175">
                  <a:solidFill>
                    <a:sysClr val="windowText" lastClr="000000"/>
                  </a:solidFill>
                </a:ln>
                <a:solidFill>
                  <a:schemeClr val="accent5"/>
                </a:solidFill>
                <a:effectLst/>
                <a:latin typeface="Arial Black" panose="020B0A04020102020204" pitchFamily="34" charset="0"/>
              </a:rPr>
              <a:t>ل</a:t>
            </a:r>
            <a:r>
              <a:rPr lang="ar-AE" sz="6600" dirty="0">
                <a:ln w="3175">
                  <a:solidFill>
                    <a:sysClr val="windowText" lastClr="000000"/>
                  </a:solidFill>
                </a:ln>
                <a:solidFill>
                  <a:srgbClr val="66FF33"/>
                </a:solidFill>
                <a:effectLst/>
                <a:latin typeface="Arial Black" panose="020B0A04020102020204" pitchFamily="34" charset="0"/>
              </a:rPr>
              <a:t>م</a:t>
            </a:r>
            <a:r>
              <a:rPr lang="ar-AE" sz="6600" dirty="0">
                <a:ln w="3175">
                  <a:solidFill>
                    <a:sysClr val="windowText" lastClr="000000"/>
                  </a:solidFill>
                </a:ln>
                <a:solidFill>
                  <a:srgbClr val="FFFF00"/>
                </a:solidFill>
                <a:effectLst/>
                <a:latin typeface="Arial Black" panose="020B0A04020102020204" pitchFamily="34" charset="0"/>
              </a:rPr>
              <a:t>د</a:t>
            </a:r>
            <a:r>
              <a:rPr lang="ar-AE" sz="6600" dirty="0">
                <a:ln w="3175">
                  <a:solidFill>
                    <a:sysClr val="windowText" lastClr="000000"/>
                  </a:solidFill>
                </a:ln>
                <a:solidFill>
                  <a:srgbClr val="FF9900"/>
                </a:solidFill>
                <a:effectLst/>
                <a:latin typeface="Arial Black" panose="020B0A04020102020204" pitchFamily="34" charset="0"/>
              </a:rPr>
              <a:t>ر</a:t>
            </a:r>
            <a:r>
              <a:rPr lang="ar-AE" sz="6600" dirty="0">
                <a:ln w="3175">
                  <a:solidFill>
                    <a:sysClr val="windowText" lastClr="000000"/>
                  </a:solidFill>
                </a:ln>
                <a:solidFill>
                  <a:srgbClr val="CC0099"/>
                </a:solidFill>
                <a:effectLst/>
                <a:latin typeface="Arial Black" panose="020B0A04020102020204" pitchFamily="34" charset="0"/>
              </a:rPr>
              <a:t>س</a:t>
            </a:r>
            <a:r>
              <a:rPr lang="ar-AE" sz="6600" dirty="0">
                <a:ln w="3175">
                  <a:solidFill>
                    <a:sysClr val="windowText" lastClr="000000"/>
                  </a:solidFill>
                </a:ln>
                <a:solidFill>
                  <a:srgbClr val="00B0F0"/>
                </a:solidFill>
                <a:effectLst/>
                <a:latin typeface="Arial Black" panose="020B0A04020102020204" pitchFamily="34" charset="0"/>
              </a:rPr>
              <a:t>ي</a:t>
            </a:r>
            <a:r>
              <a:rPr lang="ar-AE" sz="6600" dirty="0">
                <a:ln w="3175">
                  <a:solidFill>
                    <a:sysClr val="windowText" lastClr="000000"/>
                  </a:solidFill>
                </a:ln>
                <a:solidFill>
                  <a:srgbClr val="FF0000"/>
                </a:solidFill>
                <a:effectLst/>
                <a:latin typeface="Arial Black" panose="020B0A04020102020204" pitchFamily="34" charset="0"/>
              </a:rPr>
              <a:t>ة</a:t>
            </a:r>
          </a:p>
        </p:txBody>
      </p:sp>
    </p:spTree>
    <p:extLst>
      <p:ext uri="{BB962C8B-B14F-4D97-AF65-F5344CB8AC3E}">
        <p14:creationId xmlns:p14="http://schemas.microsoft.com/office/powerpoint/2010/main" val="17026055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6573585" y="964413"/>
            <a:ext cx="315519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AE" sz="9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eaching Print Dotted" pitchFamily="50" charset="0"/>
                <a:ea typeface="+mn-ea"/>
                <a:cs typeface="+mn-cs"/>
              </a:rPr>
              <a:t>م</a:t>
            </a:r>
            <a:r>
              <a:rPr kumimoji="0" lang="ar-AE" sz="96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Teaching Print Dotted" pitchFamily="50" charset="0"/>
                <a:ea typeface="+mn-ea"/>
                <a:cs typeface="+mn-cs"/>
              </a:rPr>
              <a:t>قلمة</a:t>
            </a:r>
            <a:endParaRPr kumimoji="0" lang="en-US" sz="96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Teaching Print Dotted" pitchFamily="50" charset="0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E0F24D-4D42-648A-7E96-66E4BFCD2C6B}"/>
              </a:ext>
            </a:extLst>
          </p:cNvPr>
          <p:cNvSpPr txBox="1"/>
          <p:nvPr/>
        </p:nvSpPr>
        <p:spPr>
          <a:xfrm>
            <a:off x="-90181" y="0"/>
            <a:ext cx="503693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6600" dirty="0">
                <a:solidFill>
                  <a:prstClr val="black"/>
                </a:solidFill>
                <a:latin typeface="Arial Black" panose="020B0A04020102020204" pitchFamily="34" charset="0"/>
              </a:rPr>
              <a:t>تتبع و</a:t>
            </a:r>
            <a:r>
              <a:rPr lang="ar-AE" sz="6600" dirty="0">
                <a:solidFill>
                  <a:srgbClr val="66FF33"/>
                </a:solidFill>
                <a:latin typeface="Arial Black" panose="020B0A04020102020204" pitchFamily="34" charset="0"/>
              </a:rPr>
              <a:t>ت</a:t>
            </a:r>
            <a:r>
              <a:rPr lang="ar-AE" sz="6600" dirty="0">
                <a:solidFill>
                  <a:srgbClr val="FFFF00"/>
                </a:solidFill>
                <a:latin typeface="Arial Black" panose="020B0A04020102020204" pitchFamily="34" charset="0"/>
              </a:rPr>
              <a:t>ل</a:t>
            </a:r>
            <a:r>
              <a:rPr lang="ar-AE" sz="6600" dirty="0">
                <a:solidFill>
                  <a:srgbClr val="00B0F0"/>
                </a:solidFill>
                <a:latin typeface="Arial Black" panose="020B0A04020102020204" pitchFamily="34" charset="0"/>
              </a:rPr>
              <a:t>و</a:t>
            </a:r>
            <a:r>
              <a:rPr lang="ar-AE" sz="6600" dirty="0">
                <a:solidFill>
                  <a:srgbClr val="CC0099"/>
                </a:solidFill>
                <a:latin typeface="Arial Black" panose="020B0A04020102020204" pitchFamily="34" charset="0"/>
              </a:rPr>
              <a:t>ي</a:t>
            </a:r>
            <a:r>
              <a:rPr lang="ar-AE" sz="6600" dirty="0">
                <a:solidFill>
                  <a:srgbClr val="FF0000"/>
                </a:solidFill>
                <a:latin typeface="Arial Black" panose="020B0A04020102020204" pitchFamily="34" charset="0"/>
              </a:rPr>
              <a:t>ن</a:t>
            </a:r>
            <a:endParaRPr lang="en-US" sz="6600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0EC538-90ED-BE31-A14B-5D8ED4A54481}"/>
              </a:ext>
            </a:extLst>
          </p:cNvPr>
          <p:cNvSpPr txBox="1"/>
          <p:nvPr/>
        </p:nvSpPr>
        <p:spPr>
          <a:xfrm>
            <a:off x="86877" y="917137"/>
            <a:ext cx="46828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4400" dirty="0">
                <a:solidFill>
                  <a:prstClr val="black"/>
                </a:solidFill>
                <a:latin typeface="Arial Black" panose="020B0A04020102020204" pitchFamily="34" charset="0"/>
              </a:rPr>
              <a:t>حقيبتي المدرسية</a:t>
            </a:r>
            <a:endParaRPr lang="en-US" sz="4400" dirty="0">
              <a:solidFill>
                <a:prstClr val="black"/>
              </a:solidFill>
              <a:latin typeface="Arial Black" panose="020B0A040201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F26F42-315D-6928-4FA3-60E3ACE7A3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32715" y1="88672" x2="26563" y2="84668"/>
                        <a14:backgroundMark x1="38379" y1="88672" x2="38379" y2="88672"/>
                        <a14:backgroundMark x1="54590" y1="81055" x2="53223" y2="8183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28644" y="1886845"/>
            <a:ext cx="3726555" cy="37265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1F7C060-6306-3A2A-E645-CDE8DA75EE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32715" y1="88672" x2="26563" y2="84668"/>
                        <a14:backgroundMark x1="38379" y1="88672" x2="38379" y2="88672"/>
                        <a14:backgroundMark x1="54590" y1="81055" x2="53223" y2="81836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57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6879" y="1949297"/>
            <a:ext cx="6020605" cy="6020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0858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810573" y="787486"/>
            <a:ext cx="4333734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AE" sz="107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eaching Print Dotted" pitchFamily="50" charset="0"/>
                <a:ea typeface="+mn-ea"/>
                <a:cs typeface="+mn-cs"/>
              </a:rPr>
              <a:t>ق</a:t>
            </a:r>
            <a:r>
              <a:rPr kumimoji="0" lang="ar-AE" sz="107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Teaching Print Dotted" pitchFamily="50" charset="0"/>
                <a:ea typeface="+mn-ea"/>
                <a:cs typeface="+mn-cs"/>
              </a:rPr>
              <a:t>لم شمع</a:t>
            </a:r>
            <a:endParaRPr kumimoji="0" lang="en-US" sz="107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Teaching Print Dotted" pitchFamily="50" charset="0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E6D238-0B44-9EF7-DB47-477C8CF3B8CE}"/>
              </a:ext>
            </a:extLst>
          </p:cNvPr>
          <p:cNvSpPr txBox="1"/>
          <p:nvPr/>
        </p:nvSpPr>
        <p:spPr>
          <a:xfrm>
            <a:off x="-90181" y="0"/>
            <a:ext cx="503693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6600" dirty="0">
                <a:solidFill>
                  <a:prstClr val="black"/>
                </a:solidFill>
                <a:latin typeface="Arial Black" panose="020B0A04020102020204" pitchFamily="34" charset="0"/>
              </a:rPr>
              <a:t>تتبع و</a:t>
            </a:r>
            <a:r>
              <a:rPr lang="ar-AE" sz="6600" dirty="0">
                <a:solidFill>
                  <a:srgbClr val="66FF33"/>
                </a:solidFill>
                <a:latin typeface="Arial Black" panose="020B0A04020102020204" pitchFamily="34" charset="0"/>
              </a:rPr>
              <a:t>ت</a:t>
            </a:r>
            <a:r>
              <a:rPr lang="ar-AE" sz="6600" dirty="0">
                <a:solidFill>
                  <a:srgbClr val="FFFF00"/>
                </a:solidFill>
                <a:latin typeface="Arial Black" panose="020B0A04020102020204" pitchFamily="34" charset="0"/>
              </a:rPr>
              <a:t>ل</a:t>
            </a:r>
            <a:r>
              <a:rPr lang="ar-AE" sz="6600" dirty="0">
                <a:solidFill>
                  <a:srgbClr val="00B0F0"/>
                </a:solidFill>
                <a:latin typeface="Arial Black" panose="020B0A04020102020204" pitchFamily="34" charset="0"/>
              </a:rPr>
              <a:t>و</a:t>
            </a:r>
            <a:r>
              <a:rPr lang="ar-AE" sz="6600" dirty="0">
                <a:solidFill>
                  <a:srgbClr val="CC0099"/>
                </a:solidFill>
                <a:latin typeface="Arial Black" panose="020B0A04020102020204" pitchFamily="34" charset="0"/>
              </a:rPr>
              <a:t>ي</a:t>
            </a:r>
            <a:r>
              <a:rPr lang="ar-AE" sz="6600" dirty="0">
                <a:solidFill>
                  <a:srgbClr val="FF0000"/>
                </a:solidFill>
                <a:latin typeface="Arial Black" panose="020B0A04020102020204" pitchFamily="34" charset="0"/>
              </a:rPr>
              <a:t>ن</a:t>
            </a:r>
            <a:endParaRPr lang="en-US" sz="6600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736AC4-4FE8-B626-4488-E69413C61B60}"/>
              </a:ext>
            </a:extLst>
          </p:cNvPr>
          <p:cNvSpPr txBox="1"/>
          <p:nvPr/>
        </p:nvSpPr>
        <p:spPr>
          <a:xfrm>
            <a:off x="86877" y="917137"/>
            <a:ext cx="46828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4400" dirty="0">
                <a:solidFill>
                  <a:prstClr val="black"/>
                </a:solidFill>
                <a:latin typeface="Arial Black" panose="020B0A04020102020204" pitchFamily="34" charset="0"/>
              </a:rPr>
              <a:t>حقيبتي المدرسية</a:t>
            </a:r>
            <a:endParaRPr lang="en-US" sz="4400" dirty="0">
              <a:solidFill>
                <a:prstClr val="black"/>
              </a:solidFill>
              <a:latin typeface="Arial Black" panose="020B0A040201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E0110AA-37EB-433E-AE53-167AE8971A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1" b="91504" l="4199" r="95508">
                        <a14:foregroundMark x1="63281" y1="90723" x2="63281" y2="88477"/>
                        <a14:foregroundMark x1="34375" y1="91211" x2="34375" y2="90918"/>
                        <a14:foregroundMark x1="95605" y1="32617" x2="85059" y2="48047"/>
                        <a14:foregroundMark x1="63184" y1="91504" x2="63184" y2="91504"/>
                        <a14:foregroundMark x1="34961" y1="91504" x2="34961" y2="91113"/>
                        <a14:foregroundMark x1="4199" y1="33008" x2="11426" y2="46094"/>
                        <a14:backgroundMark x1="45020" y1="81445" x2="45020" y2="814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4907" y="2133600"/>
            <a:ext cx="2931886" cy="29318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EE1F419-D333-89DD-8F27-607F0AAA75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1" b="91504" l="4199" r="95508">
                        <a14:foregroundMark x1="63281" y1="90723" x2="63281" y2="88477"/>
                        <a14:foregroundMark x1="34375" y1="91211" x2="34375" y2="90918"/>
                        <a14:foregroundMark x1="95605" y1="32617" x2="85059" y2="48047"/>
                        <a14:foregroundMark x1="63184" y1="91504" x2="63184" y2="91504"/>
                        <a14:foregroundMark x1="34961" y1="91504" x2="34961" y2="91113"/>
                        <a14:foregroundMark x1="4199" y1="33008" x2="11426" y2="46094"/>
                        <a14:backgroundMark x1="45020" y1="81445" x2="45020" y2="81445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47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123" y="1632287"/>
            <a:ext cx="6451356" cy="6451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088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6348218" y="809220"/>
            <a:ext cx="4057583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AE" sz="107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eaching Print Dotted" pitchFamily="50" charset="0"/>
                <a:ea typeface="+mn-ea"/>
                <a:cs typeface="+mn-cs"/>
              </a:rPr>
              <a:t>غ</a:t>
            </a:r>
            <a:r>
              <a:rPr kumimoji="0" lang="ar-AE" sz="107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Teaching Print Dotted" pitchFamily="50" charset="0"/>
                <a:ea typeface="+mn-ea"/>
                <a:cs typeface="+mn-cs"/>
              </a:rPr>
              <a:t>راء</a:t>
            </a:r>
            <a:endParaRPr kumimoji="0" lang="en-US" sz="107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Teaching Print Dotted" pitchFamily="50" charset="0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E2A980C-BFEC-FBBB-D54A-03F91D6A9A3E}"/>
              </a:ext>
            </a:extLst>
          </p:cNvPr>
          <p:cNvSpPr txBox="1"/>
          <p:nvPr/>
        </p:nvSpPr>
        <p:spPr>
          <a:xfrm>
            <a:off x="-90181" y="0"/>
            <a:ext cx="503693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6600" dirty="0">
                <a:solidFill>
                  <a:prstClr val="black"/>
                </a:solidFill>
                <a:latin typeface="Arial Black" panose="020B0A04020102020204" pitchFamily="34" charset="0"/>
              </a:rPr>
              <a:t>تتبع و</a:t>
            </a:r>
            <a:r>
              <a:rPr lang="ar-AE" sz="6600" dirty="0">
                <a:solidFill>
                  <a:srgbClr val="66FF33"/>
                </a:solidFill>
                <a:latin typeface="Arial Black" panose="020B0A04020102020204" pitchFamily="34" charset="0"/>
              </a:rPr>
              <a:t>ت</a:t>
            </a:r>
            <a:r>
              <a:rPr lang="ar-AE" sz="6600" dirty="0">
                <a:solidFill>
                  <a:srgbClr val="FFFF00"/>
                </a:solidFill>
                <a:latin typeface="Arial Black" panose="020B0A04020102020204" pitchFamily="34" charset="0"/>
              </a:rPr>
              <a:t>ل</a:t>
            </a:r>
            <a:r>
              <a:rPr lang="ar-AE" sz="6600" dirty="0">
                <a:solidFill>
                  <a:srgbClr val="00B0F0"/>
                </a:solidFill>
                <a:latin typeface="Arial Black" panose="020B0A04020102020204" pitchFamily="34" charset="0"/>
              </a:rPr>
              <a:t>و</a:t>
            </a:r>
            <a:r>
              <a:rPr lang="ar-AE" sz="6600" dirty="0">
                <a:solidFill>
                  <a:srgbClr val="CC0099"/>
                </a:solidFill>
                <a:latin typeface="Arial Black" panose="020B0A04020102020204" pitchFamily="34" charset="0"/>
              </a:rPr>
              <a:t>ي</a:t>
            </a:r>
            <a:r>
              <a:rPr lang="ar-AE" sz="6600" dirty="0">
                <a:solidFill>
                  <a:srgbClr val="FF0000"/>
                </a:solidFill>
                <a:latin typeface="Arial Black" panose="020B0A04020102020204" pitchFamily="34" charset="0"/>
              </a:rPr>
              <a:t>ن</a:t>
            </a:r>
            <a:endParaRPr lang="en-US" sz="6600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E84D13-E45F-A829-BDEC-4511D88DABFD}"/>
              </a:ext>
            </a:extLst>
          </p:cNvPr>
          <p:cNvSpPr txBox="1"/>
          <p:nvPr/>
        </p:nvSpPr>
        <p:spPr>
          <a:xfrm>
            <a:off x="86877" y="917137"/>
            <a:ext cx="46828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4400" dirty="0">
                <a:solidFill>
                  <a:prstClr val="black"/>
                </a:solidFill>
                <a:latin typeface="Arial Black" panose="020B0A04020102020204" pitchFamily="34" charset="0"/>
              </a:rPr>
              <a:t>حقيبتي المدرسية</a:t>
            </a:r>
            <a:endParaRPr lang="en-US" sz="4400" dirty="0">
              <a:solidFill>
                <a:prstClr val="black"/>
              </a:solidFill>
              <a:latin typeface="Arial Black" panose="020B0A040201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F61BA7-DDB5-4796-B208-590A390ADA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520" b="89941" l="9961" r="89941">
                        <a14:foregroundMark x1="51074" y1="7520" x2="52051" y2="11719"/>
                        <a14:foregroundMark x1="54102" y1="12500" x2="57617" y2="2334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4717" y="2173574"/>
            <a:ext cx="4444584" cy="44445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B35E723-9927-0A70-D931-1A91E676DD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520" b="89941" l="9961" r="89941">
                        <a14:foregroundMark x1="51074" y1="7520" x2="52051" y2="11719"/>
                        <a14:foregroundMark x1="54102" y1="12500" x2="57617" y2="23340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47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2315" y="1154242"/>
            <a:ext cx="7402812" cy="7402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3353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3845955" y="1219825"/>
            <a:ext cx="657772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AE" sz="8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eaching Print Dotted" pitchFamily="50" charset="0"/>
                <a:ea typeface="+mn-ea"/>
                <a:cs typeface="+mn-cs"/>
              </a:rPr>
              <a:t>ص</a:t>
            </a:r>
            <a:r>
              <a:rPr kumimoji="0" lang="ar-AE" sz="8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Teaching Print Dotted" pitchFamily="50" charset="0"/>
                <a:ea typeface="+mn-ea"/>
                <a:cs typeface="+mn-cs"/>
              </a:rPr>
              <a:t>ندوق الغداء</a:t>
            </a:r>
            <a:endParaRPr kumimoji="0" lang="en-US" sz="88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Teaching Print Dotted" pitchFamily="50" charset="0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75B0CCE-461B-A058-C661-11E2AC0244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1" b="89941" l="9961" r="90430">
                        <a14:foregroundMark x1="90430" y1="38477" x2="89453" y2="3281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5543" y="1943100"/>
            <a:ext cx="3886200" cy="3886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7BC19B8-DE72-00AD-C5C4-F9BA95117B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1" b="89941" l="9961" r="90430">
                        <a14:foregroundMark x1="90430" y1="38477" x2="89453" y2="32813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4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79" y="2223353"/>
            <a:ext cx="5798664" cy="579866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7769DD0-303A-22C0-5486-C79B79850669}"/>
              </a:ext>
            </a:extLst>
          </p:cNvPr>
          <p:cNvSpPr txBox="1"/>
          <p:nvPr/>
        </p:nvSpPr>
        <p:spPr>
          <a:xfrm>
            <a:off x="-90181" y="0"/>
            <a:ext cx="503693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6600" dirty="0">
                <a:solidFill>
                  <a:prstClr val="black"/>
                </a:solidFill>
                <a:latin typeface="Arial Black" panose="020B0A04020102020204" pitchFamily="34" charset="0"/>
              </a:rPr>
              <a:t>تتبع و</a:t>
            </a:r>
            <a:r>
              <a:rPr lang="ar-AE" sz="6600" dirty="0">
                <a:solidFill>
                  <a:srgbClr val="66FF33"/>
                </a:solidFill>
                <a:latin typeface="Arial Black" panose="020B0A04020102020204" pitchFamily="34" charset="0"/>
              </a:rPr>
              <a:t>ت</a:t>
            </a:r>
            <a:r>
              <a:rPr lang="ar-AE" sz="6600" dirty="0">
                <a:solidFill>
                  <a:srgbClr val="FFFF00"/>
                </a:solidFill>
                <a:latin typeface="Arial Black" panose="020B0A04020102020204" pitchFamily="34" charset="0"/>
              </a:rPr>
              <a:t>ل</a:t>
            </a:r>
            <a:r>
              <a:rPr lang="ar-AE" sz="6600" dirty="0">
                <a:solidFill>
                  <a:srgbClr val="00B0F0"/>
                </a:solidFill>
                <a:latin typeface="Arial Black" panose="020B0A04020102020204" pitchFamily="34" charset="0"/>
              </a:rPr>
              <a:t>و</a:t>
            </a:r>
            <a:r>
              <a:rPr lang="ar-AE" sz="6600" dirty="0">
                <a:solidFill>
                  <a:srgbClr val="CC0099"/>
                </a:solidFill>
                <a:latin typeface="Arial Black" panose="020B0A04020102020204" pitchFamily="34" charset="0"/>
              </a:rPr>
              <a:t>ي</a:t>
            </a:r>
            <a:r>
              <a:rPr lang="ar-AE" sz="6600" dirty="0">
                <a:solidFill>
                  <a:srgbClr val="FF0000"/>
                </a:solidFill>
                <a:latin typeface="Arial Black" panose="020B0A04020102020204" pitchFamily="34" charset="0"/>
              </a:rPr>
              <a:t>ن</a:t>
            </a:r>
            <a:endParaRPr lang="en-US" sz="6600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DA4A51-E5FC-E6C1-115B-04B2955DCFA1}"/>
              </a:ext>
            </a:extLst>
          </p:cNvPr>
          <p:cNvSpPr txBox="1"/>
          <p:nvPr/>
        </p:nvSpPr>
        <p:spPr>
          <a:xfrm>
            <a:off x="86877" y="917137"/>
            <a:ext cx="46828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4400" dirty="0">
                <a:solidFill>
                  <a:prstClr val="black"/>
                </a:solidFill>
                <a:latin typeface="Arial Black" panose="020B0A04020102020204" pitchFamily="34" charset="0"/>
              </a:rPr>
              <a:t>حقيبتي المدرسية</a:t>
            </a:r>
            <a:endParaRPr lang="en-US" sz="4400" dirty="0">
              <a:solidFill>
                <a:prstClr val="black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93101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634061" y="1070330"/>
            <a:ext cx="461181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AE" sz="8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eaching Print Dotted" pitchFamily="50" charset="0"/>
                <a:ea typeface="+mn-ea"/>
                <a:cs typeface="+mn-cs"/>
              </a:rPr>
              <a:t>م</a:t>
            </a:r>
            <a:r>
              <a:rPr kumimoji="0" lang="ar-AE" sz="8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Teaching Print Dotted" pitchFamily="50" charset="0"/>
                <a:ea typeface="+mn-ea"/>
                <a:cs typeface="+mn-cs"/>
              </a:rPr>
              <a:t>زادة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2964E04-8A75-8786-1CA5-F42627C802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47266" y1="82129" x2="45215" y2="817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1793605"/>
            <a:ext cx="6220931" cy="622093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0D24625-38F6-6042-18DC-670E1BE0C5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47266" y1="82129" x2="45215" y2="81738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52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93690" y="795135"/>
            <a:ext cx="8124883" cy="812488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042EFFC-5935-9AD8-5A9C-3921C13D0887}"/>
              </a:ext>
            </a:extLst>
          </p:cNvPr>
          <p:cNvSpPr txBox="1"/>
          <p:nvPr/>
        </p:nvSpPr>
        <p:spPr>
          <a:xfrm>
            <a:off x="-90181" y="0"/>
            <a:ext cx="503693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6600" dirty="0">
                <a:solidFill>
                  <a:prstClr val="black"/>
                </a:solidFill>
                <a:latin typeface="Arial Black" panose="020B0A04020102020204" pitchFamily="34" charset="0"/>
              </a:rPr>
              <a:t>تتبع و</a:t>
            </a:r>
            <a:r>
              <a:rPr lang="ar-AE" sz="6600" dirty="0">
                <a:solidFill>
                  <a:srgbClr val="66FF33"/>
                </a:solidFill>
                <a:latin typeface="Arial Black" panose="020B0A04020102020204" pitchFamily="34" charset="0"/>
              </a:rPr>
              <a:t>ت</a:t>
            </a:r>
            <a:r>
              <a:rPr lang="ar-AE" sz="6600" dirty="0">
                <a:solidFill>
                  <a:srgbClr val="FFFF00"/>
                </a:solidFill>
                <a:latin typeface="Arial Black" panose="020B0A04020102020204" pitchFamily="34" charset="0"/>
              </a:rPr>
              <a:t>ل</a:t>
            </a:r>
            <a:r>
              <a:rPr lang="ar-AE" sz="6600" dirty="0">
                <a:solidFill>
                  <a:srgbClr val="00B0F0"/>
                </a:solidFill>
                <a:latin typeface="Arial Black" panose="020B0A04020102020204" pitchFamily="34" charset="0"/>
              </a:rPr>
              <a:t>و</a:t>
            </a:r>
            <a:r>
              <a:rPr lang="ar-AE" sz="6600" dirty="0">
                <a:solidFill>
                  <a:srgbClr val="CC0099"/>
                </a:solidFill>
                <a:latin typeface="Arial Black" panose="020B0A04020102020204" pitchFamily="34" charset="0"/>
              </a:rPr>
              <a:t>ي</a:t>
            </a:r>
            <a:r>
              <a:rPr lang="ar-AE" sz="6600" dirty="0">
                <a:solidFill>
                  <a:srgbClr val="FF0000"/>
                </a:solidFill>
                <a:latin typeface="Arial Black" panose="020B0A04020102020204" pitchFamily="34" charset="0"/>
              </a:rPr>
              <a:t>ن</a:t>
            </a:r>
            <a:endParaRPr lang="en-US" sz="6600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02D6B8-4CB9-8E0D-0943-9D9AAFAD3AE5}"/>
              </a:ext>
            </a:extLst>
          </p:cNvPr>
          <p:cNvSpPr txBox="1"/>
          <p:nvPr/>
        </p:nvSpPr>
        <p:spPr>
          <a:xfrm>
            <a:off x="86877" y="917137"/>
            <a:ext cx="46828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4400" dirty="0">
                <a:solidFill>
                  <a:prstClr val="black"/>
                </a:solidFill>
                <a:latin typeface="Arial Black" panose="020B0A04020102020204" pitchFamily="34" charset="0"/>
              </a:rPr>
              <a:t>حقيبتي المدرسية</a:t>
            </a:r>
            <a:endParaRPr lang="en-US" sz="4400" dirty="0">
              <a:solidFill>
                <a:prstClr val="black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15463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238427" y="1112145"/>
            <a:ext cx="534023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AE" sz="8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eaching Print Dotted" pitchFamily="50" charset="0"/>
                <a:ea typeface="+mn-ea"/>
                <a:cs typeface="+mn-cs"/>
              </a:rPr>
              <a:t>ب</a:t>
            </a:r>
            <a:r>
              <a:rPr kumimoji="0" lang="ar-AE" sz="8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Teaching Print Dotted" pitchFamily="50" charset="0"/>
                <a:ea typeface="+mn-ea"/>
                <a:cs typeface="+mn-cs"/>
              </a:rPr>
              <a:t>وصلة</a:t>
            </a:r>
            <a:endParaRPr kumimoji="0" lang="en-US" sz="88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Teaching Print Dotted" pitchFamily="50" charset="0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8781E4D-43C6-9A8C-1539-03767D6817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887" b="89941" l="9961" r="89941">
                        <a14:foregroundMark x1="77441" y1="10840" x2="71680" y2="8887"/>
                        <a14:backgroundMark x1="79785" y1="27344" x2="76172" y2="26660"/>
                        <a14:backgroundMark x1="62012" y1="18359" x2="61816" y2="17969"/>
                        <a14:backgroundMark x1="70703" y1="82129" x2="70703" y2="82129"/>
                        <a14:backgroundMark x1="72266" y1="80664" x2="72266" y2="80566"/>
                        <a14:backgroundMark x1="73438" y1="79688" x2="73438" y2="79688"/>
                        <a14:backgroundMark x1="74121" y1="79102" x2="74121" y2="79102"/>
                        <a14:backgroundMark x1="74512" y1="78711" x2="74512" y2="78711"/>
                        <a14:backgroundMark x1="66406" y1="15625" x2="66406" y2="15625"/>
                        <a14:backgroundMark x1="65820" y1="15918" x2="65820" y2="1591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9800" y="2281200"/>
            <a:ext cx="3738600" cy="37386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F42E4F7-D322-E829-9C5A-908EC8D7E8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887" b="89941" l="9961" r="89941">
                        <a14:foregroundMark x1="77441" y1="10840" x2="71680" y2="8887"/>
                        <a14:backgroundMark x1="79785" y1="27344" x2="76172" y2="26660"/>
                        <a14:backgroundMark x1="62012" y1="18359" x2="61816" y2="17969"/>
                        <a14:backgroundMark x1="70703" y1="82129" x2="70703" y2="82129"/>
                        <a14:backgroundMark x1="72266" y1="80664" x2="72266" y2="80566"/>
                        <a14:backgroundMark x1="73438" y1="79688" x2="73438" y2="79688"/>
                        <a14:backgroundMark x1="74121" y1="79102" x2="74121" y2="79102"/>
                        <a14:backgroundMark x1="74512" y1="78711" x2="74512" y2="78711"/>
                        <a14:backgroundMark x1="66406" y1="15625" x2="66406" y2="15625"/>
                        <a14:backgroundMark x1="65820" y1="15918" x2="65820" y2="15918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38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3987" y="1752600"/>
            <a:ext cx="6459945" cy="645994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7E6263B-6C0C-3387-830B-224126F6B91C}"/>
              </a:ext>
            </a:extLst>
          </p:cNvPr>
          <p:cNvSpPr txBox="1"/>
          <p:nvPr/>
        </p:nvSpPr>
        <p:spPr>
          <a:xfrm>
            <a:off x="-90181" y="0"/>
            <a:ext cx="503693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6600" dirty="0">
                <a:solidFill>
                  <a:prstClr val="black"/>
                </a:solidFill>
                <a:latin typeface="Arial Black" panose="020B0A04020102020204" pitchFamily="34" charset="0"/>
              </a:rPr>
              <a:t>تتبع و</a:t>
            </a:r>
            <a:r>
              <a:rPr lang="ar-AE" sz="6600" dirty="0">
                <a:solidFill>
                  <a:srgbClr val="66FF33"/>
                </a:solidFill>
                <a:latin typeface="Arial Black" panose="020B0A04020102020204" pitchFamily="34" charset="0"/>
              </a:rPr>
              <a:t>ت</a:t>
            </a:r>
            <a:r>
              <a:rPr lang="ar-AE" sz="6600" dirty="0">
                <a:solidFill>
                  <a:srgbClr val="FFFF00"/>
                </a:solidFill>
                <a:latin typeface="Arial Black" panose="020B0A04020102020204" pitchFamily="34" charset="0"/>
              </a:rPr>
              <a:t>ل</a:t>
            </a:r>
            <a:r>
              <a:rPr lang="ar-AE" sz="6600" dirty="0">
                <a:solidFill>
                  <a:srgbClr val="00B0F0"/>
                </a:solidFill>
                <a:latin typeface="Arial Black" panose="020B0A04020102020204" pitchFamily="34" charset="0"/>
              </a:rPr>
              <a:t>و</a:t>
            </a:r>
            <a:r>
              <a:rPr lang="ar-AE" sz="6600" dirty="0">
                <a:solidFill>
                  <a:srgbClr val="CC0099"/>
                </a:solidFill>
                <a:latin typeface="Arial Black" panose="020B0A04020102020204" pitchFamily="34" charset="0"/>
              </a:rPr>
              <a:t>ي</a:t>
            </a:r>
            <a:r>
              <a:rPr lang="ar-AE" sz="6600" dirty="0">
                <a:solidFill>
                  <a:srgbClr val="FF0000"/>
                </a:solidFill>
                <a:latin typeface="Arial Black" panose="020B0A04020102020204" pitchFamily="34" charset="0"/>
              </a:rPr>
              <a:t>ن</a:t>
            </a:r>
            <a:endParaRPr lang="en-US" sz="6600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C274B2-D7E4-0483-F185-E4F39D1E7DE7}"/>
              </a:ext>
            </a:extLst>
          </p:cNvPr>
          <p:cNvSpPr txBox="1"/>
          <p:nvPr/>
        </p:nvSpPr>
        <p:spPr>
          <a:xfrm>
            <a:off x="86877" y="917137"/>
            <a:ext cx="46828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4400" dirty="0">
                <a:solidFill>
                  <a:prstClr val="black"/>
                </a:solidFill>
                <a:latin typeface="Arial Black" panose="020B0A04020102020204" pitchFamily="34" charset="0"/>
              </a:rPr>
              <a:t>حقيبتي المدرسية</a:t>
            </a:r>
            <a:endParaRPr lang="en-US" sz="4400" dirty="0">
              <a:solidFill>
                <a:prstClr val="black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71246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4773477" y="1112145"/>
            <a:ext cx="580518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AE" sz="8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eaching Print Dotted" pitchFamily="50" charset="0"/>
                <a:ea typeface="+mn-ea"/>
                <a:cs typeface="+mn-cs"/>
              </a:rPr>
              <a:t>م</a:t>
            </a:r>
            <a:r>
              <a:rPr kumimoji="0" lang="ar-AE" sz="8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Teaching Print Dotted" pitchFamily="50" charset="0"/>
                <a:ea typeface="+mn-ea"/>
                <a:cs typeface="+mn-cs"/>
              </a:rPr>
              <a:t>شبك ورق</a:t>
            </a:r>
            <a:endParaRPr kumimoji="0" lang="en-US" sz="88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Teaching Print Dotted" pitchFamily="50" charset="0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9D39324-0576-1B86-A108-9FE6DA5FC2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082" b="89941" l="9961" r="89941">
                        <a14:foregroundMark x1="64355" y1="9082" x2="52832" y2="10059"/>
                        <a14:backgroundMark x1="38770" y1="73926" x2="30078" y2="63379"/>
                        <a14:backgroundMark x1="30078" y1="63379" x2="29688" y2="62207"/>
                        <a14:backgroundMark x1="34766" y1="72363" x2="45508" y2="69238"/>
                        <a14:backgroundMark x1="42578" y1="54980" x2="49512" y2="39551"/>
                        <a14:backgroundMark x1="49512" y1="39551" x2="50391" y2="48926"/>
                        <a14:backgroundMark x1="50391" y1="48926" x2="50098" y2="49805"/>
                        <a14:backgroundMark x1="67090" y1="28223" x2="62793" y2="21094"/>
                        <a14:backgroundMark x1="62793" y1="21094" x2="55371" y2="20313"/>
                        <a14:backgroundMark x1="55371" y1="20313" x2="55176" y2="20508"/>
                        <a14:backgroundMark x1="50293" y1="86035" x2="72656" y2="5429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6302" y="2368741"/>
            <a:ext cx="3972098" cy="397209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90E493D-B06A-4535-3BFA-A4054E1B8C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082" b="89941" l="9961" r="89941">
                        <a14:foregroundMark x1="64355" y1="9082" x2="52832" y2="10059"/>
                        <a14:backgroundMark x1="38770" y1="73926" x2="30078" y2="63379"/>
                        <a14:backgroundMark x1="30078" y1="63379" x2="29688" y2="62207"/>
                        <a14:backgroundMark x1="34766" y1="72363" x2="45508" y2="69238"/>
                        <a14:backgroundMark x1="42578" y1="54980" x2="49512" y2="39551"/>
                        <a14:backgroundMark x1="49512" y1="39551" x2="50391" y2="48926"/>
                        <a14:backgroundMark x1="50391" y1="48926" x2="50098" y2="49805"/>
                        <a14:backgroundMark x1="67090" y1="28223" x2="62793" y2="21094"/>
                        <a14:backgroundMark x1="62793" y1="21094" x2="55371" y2="20313"/>
                        <a14:backgroundMark x1="55371" y1="20313" x2="55176" y2="20508"/>
                        <a14:backgroundMark x1="50293" y1="86035" x2="72656" y2="54297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92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67" y="1801565"/>
            <a:ext cx="5970835" cy="597083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F32C069-9370-7514-571A-FC8CE1110B1B}"/>
              </a:ext>
            </a:extLst>
          </p:cNvPr>
          <p:cNvSpPr txBox="1"/>
          <p:nvPr/>
        </p:nvSpPr>
        <p:spPr>
          <a:xfrm>
            <a:off x="-90181" y="0"/>
            <a:ext cx="503693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6600" dirty="0">
                <a:solidFill>
                  <a:prstClr val="black"/>
                </a:solidFill>
                <a:latin typeface="Arial Black" panose="020B0A04020102020204" pitchFamily="34" charset="0"/>
              </a:rPr>
              <a:t>تتبع و</a:t>
            </a:r>
            <a:r>
              <a:rPr lang="ar-AE" sz="6600" dirty="0">
                <a:solidFill>
                  <a:srgbClr val="66FF33"/>
                </a:solidFill>
                <a:latin typeface="Arial Black" panose="020B0A04020102020204" pitchFamily="34" charset="0"/>
              </a:rPr>
              <a:t>ت</a:t>
            </a:r>
            <a:r>
              <a:rPr lang="ar-AE" sz="6600" dirty="0">
                <a:solidFill>
                  <a:srgbClr val="FFFF00"/>
                </a:solidFill>
                <a:latin typeface="Arial Black" panose="020B0A04020102020204" pitchFamily="34" charset="0"/>
              </a:rPr>
              <a:t>ل</a:t>
            </a:r>
            <a:r>
              <a:rPr lang="ar-AE" sz="6600" dirty="0">
                <a:solidFill>
                  <a:srgbClr val="00B0F0"/>
                </a:solidFill>
                <a:latin typeface="Arial Black" panose="020B0A04020102020204" pitchFamily="34" charset="0"/>
              </a:rPr>
              <a:t>و</a:t>
            </a:r>
            <a:r>
              <a:rPr lang="ar-AE" sz="6600" dirty="0">
                <a:solidFill>
                  <a:srgbClr val="CC0099"/>
                </a:solidFill>
                <a:latin typeface="Arial Black" panose="020B0A04020102020204" pitchFamily="34" charset="0"/>
              </a:rPr>
              <a:t>ي</a:t>
            </a:r>
            <a:r>
              <a:rPr lang="ar-AE" sz="6600" dirty="0">
                <a:solidFill>
                  <a:srgbClr val="FF0000"/>
                </a:solidFill>
                <a:latin typeface="Arial Black" panose="020B0A04020102020204" pitchFamily="34" charset="0"/>
              </a:rPr>
              <a:t>ن</a:t>
            </a:r>
            <a:endParaRPr lang="en-US" sz="6600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60CA74-BC8F-2431-E1F0-DD7113D9D230}"/>
              </a:ext>
            </a:extLst>
          </p:cNvPr>
          <p:cNvSpPr txBox="1"/>
          <p:nvPr/>
        </p:nvSpPr>
        <p:spPr>
          <a:xfrm>
            <a:off x="86877" y="917137"/>
            <a:ext cx="46828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4400" dirty="0">
                <a:solidFill>
                  <a:prstClr val="black"/>
                </a:solidFill>
                <a:latin typeface="Arial Black" panose="020B0A04020102020204" pitchFamily="34" charset="0"/>
              </a:rPr>
              <a:t>حقيبتي المدرسية</a:t>
            </a:r>
            <a:endParaRPr lang="en-US" sz="4400" dirty="0">
              <a:solidFill>
                <a:prstClr val="black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9854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029199" y="1112145"/>
            <a:ext cx="554945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AE" sz="8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eaching Print Dotted" pitchFamily="50" charset="0"/>
                <a:ea typeface="+mn-ea"/>
                <a:cs typeface="+mn-cs"/>
              </a:rPr>
              <a:t>آ</a:t>
            </a:r>
            <a:r>
              <a:rPr kumimoji="0" lang="ar-AE" sz="8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Teaching Print Dotted" pitchFamily="50" charset="0"/>
                <a:ea typeface="+mn-ea"/>
                <a:cs typeface="+mn-cs"/>
              </a:rPr>
              <a:t>لة حاسبة</a:t>
            </a:r>
            <a:endParaRPr kumimoji="0" lang="en-US" sz="88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Teaching Print Dotted" pitchFamily="50" charset="0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5C453C3-403D-A25F-A063-49AE2D18E4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10059" y1="61426" x2="10156" y2="56152"/>
                        <a14:backgroundMark x1="32715" y1="81934" x2="19629" y2="73438"/>
                        <a14:backgroundMark x1="39746" y1="84570" x2="39746" y2="84570"/>
                        <a14:backgroundMark x1="39258" y1="84180" x2="39258" y2="84180"/>
                        <a14:backgroundMark x1="36621" y1="82617" x2="36621" y2="82617"/>
                        <a14:backgroundMark x1="36621" y1="82520" x2="36621" y2="82520"/>
                        <a14:backgroundMark x1="36719" y1="82227" x2="36719" y2="82227"/>
                        <a14:backgroundMark x1="36719" y1="82324" x2="36719" y2="8232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5411" y="1835420"/>
            <a:ext cx="4152900" cy="41529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010F3FD-C745-37D0-85CB-1AA51D8055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10059" y1="61426" x2="10156" y2="56152"/>
                        <a14:backgroundMark x1="32715" y1="81934" x2="19629" y2="73438"/>
                        <a14:backgroundMark x1="39746" y1="84570" x2="39746" y2="84570"/>
                        <a14:backgroundMark x1="39258" y1="84180" x2="39258" y2="84180"/>
                        <a14:backgroundMark x1="36621" y1="82617" x2="36621" y2="82617"/>
                        <a14:backgroundMark x1="36621" y1="82520" x2="36621" y2="82520"/>
                        <a14:backgroundMark x1="36719" y1="82227" x2="36719" y2="82227"/>
                        <a14:backgroundMark x1="36719" y1="82324" x2="36719" y2="82324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53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4733" y="1579965"/>
            <a:ext cx="6343245" cy="634324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912121D-E2B1-9451-5E98-C59C68C161AB}"/>
              </a:ext>
            </a:extLst>
          </p:cNvPr>
          <p:cNvSpPr txBox="1"/>
          <p:nvPr/>
        </p:nvSpPr>
        <p:spPr>
          <a:xfrm>
            <a:off x="-90181" y="0"/>
            <a:ext cx="503693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6600" dirty="0">
                <a:solidFill>
                  <a:prstClr val="black"/>
                </a:solidFill>
                <a:latin typeface="Arial Black" panose="020B0A04020102020204" pitchFamily="34" charset="0"/>
              </a:rPr>
              <a:t>تتبع و</a:t>
            </a:r>
            <a:r>
              <a:rPr lang="ar-AE" sz="6600" dirty="0">
                <a:solidFill>
                  <a:srgbClr val="66FF33"/>
                </a:solidFill>
                <a:latin typeface="Arial Black" panose="020B0A04020102020204" pitchFamily="34" charset="0"/>
              </a:rPr>
              <a:t>ت</a:t>
            </a:r>
            <a:r>
              <a:rPr lang="ar-AE" sz="6600" dirty="0">
                <a:solidFill>
                  <a:srgbClr val="FFFF00"/>
                </a:solidFill>
                <a:latin typeface="Arial Black" panose="020B0A04020102020204" pitchFamily="34" charset="0"/>
              </a:rPr>
              <a:t>ل</a:t>
            </a:r>
            <a:r>
              <a:rPr lang="ar-AE" sz="6600" dirty="0">
                <a:solidFill>
                  <a:srgbClr val="00B0F0"/>
                </a:solidFill>
                <a:latin typeface="Arial Black" panose="020B0A04020102020204" pitchFamily="34" charset="0"/>
              </a:rPr>
              <a:t>و</a:t>
            </a:r>
            <a:r>
              <a:rPr lang="ar-AE" sz="6600" dirty="0">
                <a:solidFill>
                  <a:srgbClr val="CC0099"/>
                </a:solidFill>
                <a:latin typeface="Arial Black" panose="020B0A04020102020204" pitchFamily="34" charset="0"/>
              </a:rPr>
              <a:t>ي</a:t>
            </a:r>
            <a:r>
              <a:rPr lang="ar-AE" sz="6600" dirty="0">
                <a:solidFill>
                  <a:srgbClr val="FF0000"/>
                </a:solidFill>
                <a:latin typeface="Arial Black" panose="020B0A04020102020204" pitchFamily="34" charset="0"/>
              </a:rPr>
              <a:t>ن</a:t>
            </a:r>
            <a:endParaRPr lang="en-US" sz="6600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744174-1077-5CA0-525F-060D44560DC5}"/>
              </a:ext>
            </a:extLst>
          </p:cNvPr>
          <p:cNvSpPr txBox="1"/>
          <p:nvPr/>
        </p:nvSpPr>
        <p:spPr>
          <a:xfrm>
            <a:off x="86877" y="917137"/>
            <a:ext cx="46828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4400" dirty="0">
                <a:solidFill>
                  <a:prstClr val="black"/>
                </a:solidFill>
                <a:latin typeface="Arial Black" panose="020B0A04020102020204" pitchFamily="34" charset="0"/>
              </a:rPr>
              <a:t>حقيبتي المدرسية</a:t>
            </a:r>
            <a:endParaRPr lang="en-US" sz="4400" dirty="0">
              <a:solidFill>
                <a:prstClr val="black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41145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548393" y="1112145"/>
            <a:ext cx="503026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AE" sz="8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eaching Print Dotted" pitchFamily="50" charset="0"/>
                <a:ea typeface="+mn-ea"/>
                <a:cs typeface="+mn-cs"/>
              </a:rPr>
              <a:t>م</a:t>
            </a:r>
            <a:r>
              <a:rPr kumimoji="0" lang="ar-AE" sz="8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Teaching Print Dotted" pitchFamily="50" charset="0"/>
                <a:ea typeface="+mn-ea"/>
                <a:cs typeface="+mn-cs"/>
              </a:rPr>
              <a:t>قص</a:t>
            </a:r>
            <a:endParaRPr kumimoji="0" lang="en-US" sz="88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Teaching Print Dotted" pitchFamily="50" charset="0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7EE896-CFE3-BCA9-9AB5-E630D47463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41797" y1="79492" x2="48145" y2="64941"/>
                        <a14:backgroundMark x1="48340" y1="62305" x2="48340" y2="62305"/>
                        <a14:backgroundMark x1="61133" y1="54102" x2="63184" y2="54102"/>
                        <a14:backgroundMark x1="20898" y1="79590" x2="15137" y2="82422"/>
                        <a14:backgroundMark x1="15137" y1="82422" x2="11133" y2="82520"/>
                        <a14:backgroundMark x1="23633" y1="76758" x2="23633" y2="76758"/>
                        <a14:backgroundMark x1="53223" y1="22656" x2="46094" y2="24414"/>
                        <a14:backgroundMark x1="46094" y1="24414" x2="46094" y2="24609"/>
                        <a14:backgroundMark x1="39355" y1="40137" x2="36914" y2="37207"/>
                        <a14:backgroundMark x1="69434" y1="41016" x2="76367" y2="37500"/>
                        <a14:backgroundMark x1="76367" y1="37500" x2="78613" y2="37402"/>
                        <a14:backgroundMark x1="65527" y1="28711" x2="65527" y2="28711"/>
                        <a14:backgroundMark x1="65430" y1="29004" x2="65430" y2="29004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25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006" y="1387138"/>
            <a:ext cx="6385262" cy="63852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41C6E57-E2E7-874E-DE29-7D8D81E699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41797" y1="79492" x2="48145" y2="64941"/>
                        <a14:backgroundMark x1="48340" y1="62305" x2="48340" y2="62305"/>
                        <a14:backgroundMark x1="61133" y1="54102" x2="63184" y2="54102"/>
                        <a14:backgroundMark x1="20898" y1="79590" x2="15137" y2="82422"/>
                        <a14:backgroundMark x1="15137" y1="82422" x2="11133" y2="82520"/>
                        <a14:backgroundMark x1="23633" y1="76758" x2="23633" y2="76758"/>
                        <a14:backgroundMark x1="53223" y1="22656" x2="46094" y2="24414"/>
                        <a14:backgroundMark x1="46094" y1="24414" x2="46094" y2="24609"/>
                        <a14:backgroundMark x1="39355" y1="40137" x2="36914" y2="37207"/>
                        <a14:backgroundMark x1="69434" y1="41016" x2="76367" y2="37500"/>
                        <a14:backgroundMark x1="76367" y1="37500" x2="78613" y2="37402"/>
                        <a14:backgroundMark x1="65527" y1="28711" x2="65527" y2="28711"/>
                        <a14:backgroundMark x1="65430" y1="29004" x2="65430" y2="2900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3417" y="2199191"/>
            <a:ext cx="3745977" cy="374597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392EA93-6DAF-019B-E050-D571C8F0630C}"/>
              </a:ext>
            </a:extLst>
          </p:cNvPr>
          <p:cNvSpPr txBox="1"/>
          <p:nvPr/>
        </p:nvSpPr>
        <p:spPr>
          <a:xfrm>
            <a:off x="-90181" y="0"/>
            <a:ext cx="503693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6600" dirty="0">
                <a:solidFill>
                  <a:prstClr val="black"/>
                </a:solidFill>
                <a:latin typeface="Arial Black" panose="020B0A04020102020204" pitchFamily="34" charset="0"/>
              </a:rPr>
              <a:t>تتبع و</a:t>
            </a:r>
            <a:r>
              <a:rPr lang="ar-AE" sz="6600" dirty="0">
                <a:solidFill>
                  <a:srgbClr val="66FF33"/>
                </a:solidFill>
                <a:latin typeface="Arial Black" panose="020B0A04020102020204" pitchFamily="34" charset="0"/>
              </a:rPr>
              <a:t>ت</a:t>
            </a:r>
            <a:r>
              <a:rPr lang="ar-AE" sz="6600" dirty="0">
                <a:solidFill>
                  <a:srgbClr val="FFFF00"/>
                </a:solidFill>
                <a:latin typeface="Arial Black" panose="020B0A04020102020204" pitchFamily="34" charset="0"/>
              </a:rPr>
              <a:t>ل</a:t>
            </a:r>
            <a:r>
              <a:rPr lang="ar-AE" sz="6600" dirty="0">
                <a:solidFill>
                  <a:srgbClr val="00B0F0"/>
                </a:solidFill>
                <a:latin typeface="Arial Black" panose="020B0A04020102020204" pitchFamily="34" charset="0"/>
              </a:rPr>
              <a:t>و</a:t>
            </a:r>
            <a:r>
              <a:rPr lang="ar-AE" sz="6600" dirty="0">
                <a:solidFill>
                  <a:srgbClr val="CC0099"/>
                </a:solidFill>
                <a:latin typeface="Arial Black" panose="020B0A04020102020204" pitchFamily="34" charset="0"/>
              </a:rPr>
              <a:t>ي</a:t>
            </a:r>
            <a:r>
              <a:rPr lang="ar-AE" sz="6600" dirty="0">
                <a:solidFill>
                  <a:srgbClr val="FF0000"/>
                </a:solidFill>
                <a:latin typeface="Arial Black" panose="020B0A04020102020204" pitchFamily="34" charset="0"/>
              </a:rPr>
              <a:t>ن</a:t>
            </a:r>
            <a:endParaRPr lang="en-US" sz="6600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F4D3EE-A854-C11A-747F-620516B859BF}"/>
              </a:ext>
            </a:extLst>
          </p:cNvPr>
          <p:cNvSpPr txBox="1"/>
          <p:nvPr/>
        </p:nvSpPr>
        <p:spPr>
          <a:xfrm>
            <a:off x="86877" y="917137"/>
            <a:ext cx="46828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4400" dirty="0">
                <a:solidFill>
                  <a:prstClr val="black"/>
                </a:solidFill>
                <a:latin typeface="Arial Black" panose="020B0A04020102020204" pitchFamily="34" charset="0"/>
              </a:rPr>
              <a:t>حقيبتي المدرسية</a:t>
            </a:r>
            <a:endParaRPr lang="en-US" sz="4400" dirty="0">
              <a:solidFill>
                <a:prstClr val="black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48210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4525505" y="1112145"/>
            <a:ext cx="605315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AE" sz="8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eaching Print Dotted" pitchFamily="50" charset="0"/>
                <a:ea typeface="+mn-ea"/>
                <a:cs typeface="+mn-cs"/>
              </a:rPr>
              <a:t>د</a:t>
            </a:r>
            <a:r>
              <a:rPr kumimoji="0" lang="ar-AE" sz="8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Teaching Print Dotted" pitchFamily="50" charset="0"/>
                <a:ea typeface="+mn-ea"/>
                <a:cs typeface="+mn-cs"/>
              </a:rPr>
              <a:t>فتر</a:t>
            </a:r>
            <a:endParaRPr kumimoji="0" lang="en-US" sz="88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Teaching Print Dotted" pitchFamily="50" charset="0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559EBB1-3F9D-3657-9A09-52D039A2CB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8320" y1="43164" x2="24805" y2="25000"/>
                        <a14:foregroundMark x1="36328" y1="83594" x2="79785" y2="712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6045" y="1969395"/>
            <a:ext cx="4412355" cy="441235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95BD5C3-4646-A442-2656-8785948862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8320" y1="43164" x2="24805" y2="25000"/>
                        <a14:foregroundMark x1="36328" y1="83594" x2="79785" y2="71289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84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9248" y="1664604"/>
            <a:ext cx="6483432" cy="648343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B628579-89DD-082B-69BD-1E33DB3F4993}"/>
              </a:ext>
            </a:extLst>
          </p:cNvPr>
          <p:cNvSpPr txBox="1"/>
          <p:nvPr/>
        </p:nvSpPr>
        <p:spPr>
          <a:xfrm>
            <a:off x="-90181" y="0"/>
            <a:ext cx="503693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6600" dirty="0">
                <a:solidFill>
                  <a:prstClr val="black"/>
                </a:solidFill>
                <a:latin typeface="Arial Black" panose="020B0A04020102020204" pitchFamily="34" charset="0"/>
              </a:rPr>
              <a:t>تتبع و</a:t>
            </a:r>
            <a:r>
              <a:rPr lang="ar-AE" sz="6600" dirty="0">
                <a:solidFill>
                  <a:srgbClr val="66FF33"/>
                </a:solidFill>
                <a:latin typeface="Arial Black" panose="020B0A04020102020204" pitchFamily="34" charset="0"/>
              </a:rPr>
              <a:t>ت</a:t>
            </a:r>
            <a:r>
              <a:rPr lang="ar-AE" sz="6600" dirty="0">
                <a:solidFill>
                  <a:srgbClr val="FFFF00"/>
                </a:solidFill>
                <a:latin typeface="Arial Black" panose="020B0A04020102020204" pitchFamily="34" charset="0"/>
              </a:rPr>
              <a:t>ل</a:t>
            </a:r>
            <a:r>
              <a:rPr lang="ar-AE" sz="6600" dirty="0">
                <a:solidFill>
                  <a:srgbClr val="00B0F0"/>
                </a:solidFill>
                <a:latin typeface="Arial Black" panose="020B0A04020102020204" pitchFamily="34" charset="0"/>
              </a:rPr>
              <a:t>و</a:t>
            </a:r>
            <a:r>
              <a:rPr lang="ar-AE" sz="6600" dirty="0">
                <a:solidFill>
                  <a:srgbClr val="CC0099"/>
                </a:solidFill>
                <a:latin typeface="Arial Black" panose="020B0A04020102020204" pitchFamily="34" charset="0"/>
              </a:rPr>
              <a:t>ي</a:t>
            </a:r>
            <a:r>
              <a:rPr lang="ar-AE" sz="6600" dirty="0">
                <a:solidFill>
                  <a:srgbClr val="FF0000"/>
                </a:solidFill>
                <a:latin typeface="Arial Black" panose="020B0A04020102020204" pitchFamily="34" charset="0"/>
              </a:rPr>
              <a:t>ن</a:t>
            </a:r>
            <a:endParaRPr lang="en-US" sz="6600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B4EA91-F9FF-C26C-8EB9-621F1397CABF}"/>
              </a:ext>
            </a:extLst>
          </p:cNvPr>
          <p:cNvSpPr txBox="1"/>
          <p:nvPr/>
        </p:nvSpPr>
        <p:spPr>
          <a:xfrm>
            <a:off x="86877" y="917137"/>
            <a:ext cx="46828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4400" dirty="0">
                <a:solidFill>
                  <a:prstClr val="black"/>
                </a:solidFill>
                <a:latin typeface="Arial Black" panose="020B0A04020102020204" pitchFamily="34" charset="0"/>
              </a:rPr>
              <a:t>حقيبتي المدرسية</a:t>
            </a:r>
            <a:endParaRPr lang="en-US" sz="4400" dirty="0">
              <a:solidFill>
                <a:prstClr val="black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27643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6577263" y="733401"/>
            <a:ext cx="3593432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AE" sz="107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eaching Print Dotted" pitchFamily="50" charset="0"/>
                <a:ea typeface="+mn-ea"/>
                <a:cs typeface="+mn-cs"/>
              </a:rPr>
              <a:t>ح</a:t>
            </a:r>
            <a:r>
              <a:rPr kumimoji="0" lang="ar-AE" sz="107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Teaching Print Dotted" pitchFamily="50" charset="0"/>
                <a:ea typeface="+mn-ea"/>
                <a:cs typeface="+mn-cs"/>
              </a:rPr>
              <a:t>قيبة</a:t>
            </a:r>
            <a:endParaRPr kumimoji="0" lang="en-US" sz="107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Teaching Print Dotted" pitchFamily="50" charset="0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AB83D78-6D5F-2212-2469-EFA27D606208}"/>
              </a:ext>
            </a:extLst>
          </p:cNvPr>
          <p:cNvSpPr txBox="1"/>
          <p:nvPr/>
        </p:nvSpPr>
        <p:spPr>
          <a:xfrm>
            <a:off x="-90181" y="0"/>
            <a:ext cx="503693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6600" dirty="0">
                <a:solidFill>
                  <a:prstClr val="black"/>
                </a:solidFill>
                <a:latin typeface="Arial Black" panose="020B0A04020102020204" pitchFamily="34" charset="0"/>
              </a:rPr>
              <a:t>تتبع و</a:t>
            </a:r>
            <a:r>
              <a:rPr lang="ar-AE" sz="6600" dirty="0">
                <a:solidFill>
                  <a:srgbClr val="66FF33"/>
                </a:solidFill>
                <a:latin typeface="Arial Black" panose="020B0A04020102020204" pitchFamily="34" charset="0"/>
              </a:rPr>
              <a:t>ت</a:t>
            </a:r>
            <a:r>
              <a:rPr lang="ar-AE" sz="6600" dirty="0">
                <a:solidFill>
                  <a:srgbClr val="FFFF00"/>
                </a:solidFill>
                <a:latin typeface="Arial Black" panose="020B0A04020102020204" pitchFamily="34" charset="0"/>
              </a:rPr>
              <a:t>ل</a:t>
            </a:r>
            <a:r>
              <a:rPr lang="ar-AE" sz="6600" dirty="0">
                <a:solidFill>
                  <a:srgbClr val="00B0F0"/>
                </a:solidFill>
                <a:latin typeface="Arial Black" panose="020B0A04020102020204" pitchFamily="34" charset="0"/>
              </a:rPr>
              <a:t>و</a:t>
            </a:r>
            <a:r>
              <a:rPr lang="ar-AE" sz="6600" dirty="0">
                <a:solidFill>
                  <a:srgbClr val="CC0099"/>
                </a:solidFill>
                <a:latin typeface="Arial Black" panose="020B0A04020102020204" pitchFamily="34" charset="0"/>
              </a:rPr>
              <a:t>ي</a:t>
            </a:r>
            <a:r>
              <a:rPr lang="ar-AE" sz="6600" dirty="0">
                <a:solidFill>
                  <a:srgbClr val="FF0000"/>
                </a:solidFill>
                <a:latin typeface="Arial Black" panose="020B0A04020102020204" pitchFamily="34" charset="0"/>
              </a:rPr>
              <a:t>ن</a:t>
            </a:r>
            <a:endParaRPr lang="en-US" sz="6600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42FDD7-018A-F636-FE9B-1A4AACB8F3F9}"/>
              </a:ext>
            </a:extLst>
          </p:cNvPr>
          <p:cNvSpPr txBox="1"/>
          <p:nvPr/>
        </p:nvSpPr>
        <p:spPr>
          <a:xfrm>
            <a:off x="86877" y="917137"/>
            <a:ext cx="46828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4400" dirty="0">
                <a:solidFill>
                  <a:prstClr val="black"/>
                </a:solidFill>
                <a:latin typeface="Arial Black" panose="020B0A04020102020204" pitchFamily="34" charset="0"/>
              </a:rPr>
              <a:t>حقيبتي المدرسية</a:t>
            </a:r>
            <a:endParaRPr lang="en-US" sz="4400" dirty="0">
              <a:solidFill>
                <a:prstClr val="black"/>
              </a:solidFill>
              <a:latin typeface="Arial Black" panose="020B0A040201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12CCE3-EB5D-3267-B6E1-97C0DBAC12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570" b="89844" l="9961" r="89844">
                        <a14:foregroundMark x1="62695" y1="9766" x2="66797" y2="10742"/>
                        <a14:foregroundMark x1="40332" y1="9570" x2="44531" y2="1103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7263" y="2305949"/>
            <a:ext cx="3660136" cy="36601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D88020F-BF4F-F22B-7BC6-A41150401D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570" b="89844" l="9961" r="89844">
                        <a14:foregroundMark x1="62695" y1="9766" x2="66797" y2="10742"/>
                        <a14:foregroundMark x1="40332" y1="9570" x2="44531" y2="11035"/>
                      </a14:backgroundRemoval>
                    </a14:imgEffect>
                    <a14:imgEffect>
                      <a14:sharpenSoften amount="100000"/>
                    </a14:imgEffect>
                    <a14:imgEffect>
                      <a14:saturation sat="0"/>
                    </a14:imgEffect>
                    <a14:imgEffect>
                      <a14:brightnessContrast bright="93000" contrast="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2812" y="1387603"/>
            <a:ext cx="6924573" cy="6924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5908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207431" y="1112145"/>
            <a:ext cx="53712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AE" sz="8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eaching Print Dotted" pitchFamily="50" charset="0"/>
                <a:ea typeface="+mn-ea"/>
                <a:cs typeface="+mn-cs"/>
              </a:rPr>
              <a:t>م</a:t>
            </a:r>
            <a:r>
              <a:rPr kumimoji="0" lang="ar-AE" sz="8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Teaching Print Dotted" pitchFamily="50" charset="0"/>
                <a:ea typeface="+mn-ea"/>
                <a:cs typeface="+mn-cs"/>
              </a:rPr>
              <a:t>جلد</a:t>
            </a:r>
            <a:endParaRPr kumimoji="0" lang="en-US" sz="88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Teaching Print Dotted" pitchFamily="50" charset="0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C248C69-C096-68BA-9B13-EA0AD89BD8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0725" y="2053348"/>
            <a:ext cx="3665704" cy="366570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9A80636-8735-AA6D-9DD3-28A68F91BE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  <a14:imgEffect>
                      <a14:saturation sat="0"/>
                    </a14:imgEffect>
                    <a14:imgEffect>
                      <a14:brightnessContrast bright="32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38441"/>
            <a:ext cx="6801208" cy="680120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7F96C96-A746-D586-A652-CCBE2FE2022F}"/>
              </a:ext>
            </a:extLst>
          </p:cNvPr>
          <p:cNvSpPr txBox="1"/>
          <p:nvPr/>
        </p:nvSpPr>
        <p:spPr>
          <a:xfrm>
            <a:off x="-90181" y="0"/>
            <a:ext cx="503693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6600" dirty="0">
                <a:solidFill>
                  <a:prstClr val="black"/>
                </a:solidFill>
                <a:latin typeface="Arial Black" panose="020B0A04020102020204" pitchFamily="34" charset="0"/>
              </a:rPr>
              <a:t>تتبع و</a:t>
            </a:r>
            <a:r>
              <a:rPr lang="ar-AE" sz="6600" dirty="0">
                <a:solidFill>
                  <a:srgbClr val="66FF33"/>
                </a:solidFill>
                <a:latin typeface="Arial Black" panose="020B0A04020102020204" pitchFamily="34" charset="0"/>
              </a:rPr>
              <a:t>ت</a:t>
            </a:r>
            <a:r>
              <a:rPr lang="ar-AE" sz="6600" dirty="0">
                <a:solidFill>
                  <a:srgbClr val="FFFF00"/>
                </a:solidFill>
                <a:latin typeface="Arial Black" panose="020B0A04020102020204" pitchFamily="34" charset="0"/>
              </a:rPr>
              <a:t>ل</a:t>
            </a:r>
            <a:r>
              <a:rPr lang="ar-AE" sz="6600" dirty="0">
                <a:solidFill>
                  <a:srgbClr val="00B0F0"/>
                </a:solidFill>
                <a:latin typeface="Arial Black" panose="020B0A04020102020204" pitchFamily="34" charset="0"/>
              </a:rPr>
              <a:t>و</a:t>
            </a:r>
            <a:r>
              <a:rPr lang="ar-AE" sz="6600" dirty="0">
                <a:solidFill>
                  <a:srgbClr val="CC0099"/>
                </a:solidFill>
                <a:latin typeface="Arial Black" panose="020B0A04020102020204" pitchFamily="34" charset="0"/>
              </a:rPr>
              <a:t>ي</a:t>
            </a:r>
            <a:r>
              <a:rPr lang="ar-AE" sz="6600" dirty="0">
                <a:solidFill>
                  <a:srgbClr val="FF0000"/>
                </a:solidFill>
                <a:latin typeface="Arial Black" panose="020B0A04020102020204" pitchFamily="34" charset="0"/>
              </a:rPr>
              <a:t>ن</a:t>
            </a:r>
            <a:endParaRPr lang="en-US" sz="6600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390B2E-E833-ED6A-3975-B305EE33890F}"/>
              </a:ext>
            </a:extLst>
          </p:cNvPr>
          <p:cNvSpPr txBox="1"/>
          <p:nvPr/>
        </p:nvSpPr>
        <p:spPr>
          <a:xfrm>
            <a:off x="86877" y="917137"/>
            <a:ext cx="46828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4400" dirty="0">
                <a:solidFill>
                  <a:prstClr val="black"/>
                </a:solidFill>
                <a:latin typeface="Arial Black" panose="020B0A04020102020204" pitchFamily="34" charset="0"/>
              </a:rPr>
              <a:t>حقيبتي المدرسية</a:t>
            </a:r>
            <a:endParaRPr lang="en-US" sz="4400" dirty="0">
              <a:solidFill>
                <a:prstClr val="black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3464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029199" y="1112145"/>
            <a:ext cx="554945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AE" sz="8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eaching Print Dotted" pitchFamily="50" charset="0"/>
                <a:ea typeface="+mn-ea"/>
                <a:cs typeface="+mn-cs"/>
              </a:rPr>
              <a:t>ع</a:t>
            </a:r>
            <a:r>
              <a:rPr kumimoji="0" lang="ar-AE" sz="8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Teaching Print Dotted" pitchFamily="50" charset="0"/>
                <a:ea typeface="+mn-ea"/>
                <a:cs typeface="+mn-cs"/>
              </a:rPr>
              <a:t>لامات</a:t>
            </a:r>
            <a:endParaRPr kumimoji="0" lang="en-US" sz="88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Teaching Print Dotted" pitchFamily="50" charset="0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A8A03C5-AB65-1DC2-2A87-703C37F3A9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887" b="94434" l="3809" r="93750">
                        <a14:foregroundMark x1="14355" y1="50586" x2="7422" y2="31738"/>
                        <a14:foregroundMark x1="3906" y1="30664" x2="3906" y2="30664"/>
                        <a14:foregroundMark x1="25000" y1="94531" x2="24219" y2="90039"/>
                        <a14:foregroundMark x1="92188" y1="14551" x2="92188" y2="14746"/>
                        <a14:foregroundMark x1="65332" y1="8984" x2="65332" y2="8984"/>
                        <a14:foregroundMark x1="92578" y1="31641" x2="92578" y2="31641"/>
                        <a14:foregroundMark x1="93750" y1="17773" x2="93750" y2="17773"/>
                        <a14:backgroundMark x1="33008" y1="26367" x2="33008" y2="26367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5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062" y="1949297"/>
            <a:ext cx="5793974" cy="579397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8D99FAC-F840-4CCC-5988-25EB159EFD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887" b="94434" l="3809" r="93750">
                        <a14:foregroundMark x1="14355" y1="50586" x2="7422" y2="31738"/>
                        <a14:foregroundMark x1="3906" y1="30664" x2="3906" y2="30664"/>
                        <a14:foregroundMark x1="25000" y1="94531" x2="24219" y2="90039"/>
                        <a14:foregroundMark x1="92188" y1="14551" x2="92188" y2="14746"/>
                        <a14:foregroundMark x1="65332" y1="8984" x2="65332" y2="8984"/>
                        <a14:foregroundMark x1="92578" y1="31641" x2="92578" y2="31641"/>
                        <a14:foregroundMark x1="93750" y1="17773" x2="93750" y2="17773"/>
                        <a14:backgroundMark x1="33008" y1="26367" x2="33008" y2="263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2281543"/>
            <a:ext cx="3209314" cy="320931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00CC007-0AB9-6E8A-73E2-4D1A8EC7D972}"/>
              </a:ext>
            </a:extLst>
          </p:cNvPr>
          <p:cNvSpPr txBox="1"/>
          <p:nvPr/>
        </p:nvSpPr>
        <p:spPr>
          <a:xfrm>
            <a:off x="-90181" y="0"/>
            <a:ext cx="503693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6600" dirty="0">
                <a:solidFill>
                  <a:prstClr val="black"/>
                </a:solidFill>
                <a:latin typeface="Arial Black" panose="020B0A04020102020204" pitchFamily="34" charset="0"/>
              </a:rPr>
              <a:t>تتبع و</a:t>
            </a:r>
            <a:r>
              <a:rPr lang="ar-AE" sz="6600" dirty="0">
                <a:solidFill>
                  <a:srgbClr val="66FF33"/>
                </a:solidFill>
                <a:latin typeface="Arial Black" panose="020B0A04020102020204" pitchFamily="34" charset="0"/>
              </a:rPr>
              <a:t>ت</a:t>
            </a:r>
            <a:r>
              <a:rPr lang="ar-AE" sz="6600" dirty="0">
                <a:solidFill>
                  <a:srgbClr val="FFFF00"/>
                </a:solidFill>
                <a:latin typeface="Arial Black" panose="020B0A04020102020204" pitchFamily="34" charset="0"/>
              </a:rPr>
              <a:t>ل</a:t>
            </a:r>
            <a:r>
              <a:rPr lang="ar-AE" sz="6600" dirty="0">
                <a:solidFill>
                  <a:srgbClr val="00B0F0"/>
                </a:solidFill>
                <a:latin typeface="Arial Black" panose="020B0A04020102020204" pitchFamily="34" charset="0"/>
              </a:rPr>
              <a:t>و</a:t>
            </a:r>
            <a:r>
              <a:rPr lang="ar-AE" sz="6600" dirty="0">
                <a:solidFill>
                  <a:srgbClr val="CC0099"/>
                </a:solidFill>
                <a:latin typeface="Arial Black" panose="020B0A04020102020204" pitchFamily="34" charset="0"/>
              </a:rPr>
              <a:t>ي</a:t>
            </a:r>
            <a:r>
              <a:rPr lang="ar-AE" sz="6600" dirty="0">
                <a:solidFill>
                  <a:srgbClr val="FF0000"/>
                </a:solidFill>
                <a:latin typeface="Arial Black" panose="020B0A04020102020204" pitchFamily="34" charset="0"/>
              </a:rPr>
              <a:t>ن</a:t>
            </a:r>
            <a:endParaRPr lang="en-US" sz="6600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32D890-47C4-ACAF-B266-54DD7D3AC678}"/>
              </a:ext>
            </a:extLst>
          </p:cNvPr>
          <p:cNvSpPr txBox="1"/>
          <p:nvPr/>
        </p:nvSpPr>
        <p:spPr>
          <a:xfrm>
            <a:off x="86877" y="917137"/>
            <a:ext cx="46828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4400" dirty="0">
                <a:solidFill>
                  <a:prstClr val="black"/>
                </a:solidFill>
                <a:latin typeface="Arial Black" panose="020B0A04020102020204" pitchFamily="34" charset="0"/>
              </a:rPr>
              <a:t>حقيبتي المدرسية</a:t>
            </a:r>
            <a:endParaRPr lang="en-US" sz="4400" dirty="0">
              <a:solidFill>
                <a:prstClr val="black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35338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4661214" y="964413"/>
            <a:ext cx="57714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AE" sz="9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eaching Print Dotted" pitchFamily="50" charset="0"/>
                <a:ea typeface="+mn-ea"/>
                <a:cs typeface="+mn-cs"/>
              </a:rPr>
              <a:t>ق</a:t>
            </a:r>
            <a:r>
              <a:rPr kumimoji="0" lang="ar-AE" sz="96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Teaching Print Dotted" pitchFamily="50" charset="0"/>
                <a:ea typeface="+mn-ea"/>
                <a:cs typeface="+mn-cs"/>
              </a:rPr>
              <a:t>لم رصاص</a:t>
            </a:r>
            <a:endParaRPr kumimoji="0" lang="en-US" sz="96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Teaching Print Dotted" pitchFamily="50" charset="0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66C91B0-83E7-AA4D-107F-61E3BA31F8CD}"/>
              </a:ext>
            </a:extLst>
          </p:cNvPr>
          <p:cNvSpPr txBox="1"/>
          <p:nvPr/>
        </p:nvSpPr>
        <p:spPr>
          <a:xfrm>
            <a:off x="-90181" y="0"/>
            <a:ext cx="503693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6600" dirty="0">
                <a:solidFill>
                  <a:prstClr val="black"/>
                </a:solidFill>
                <a:latin typeface="Arial Black" panose="020B0A04020102020204" pitchFamily="34" charset="0"/>
              </a:rPr>
              <a:t>تتبع و</a:t>
            </a:r>
            <a:r>
              <a:rPr lang="ar-AE" sz="6600" dirty="0">
                <a:solidFill>
                  <a:srgbClr val="66FF33"/>
                </a:solidFill>
                <a:latin typeface="Arial Black" panose="020B0A04020102020204" pitchFamily="34" charset="0"/>
              </a:rPr>
              <a:t>ت</a:t>
            </a:r>
            <a:r>
              <a:rPr lang="ar-AE" sz="6600" dirty="0">
                <a:solidFill>
                  <a:srgbClr val="FFFF00"/>
                </a:solidFill>
                <a:latin typeface="Arial Black" panose="020B0A04020102020204" pitchFamily="34" charset="0"/>
              </a:rPr>
              <a:t>ل</a:t>
            </a:r>
            <a:r>
              <a:rPr lang="ar-AE" sz="6600" dirty="0">
                <a:solidFill>
                  <a:srgbClr val="00B0F0"/>
                </a:solidFill>
                <a:latin typeface="Arial Black" panose="020B0A04020102020204" pitchFamily="34" charset="0"/>
              </a:rPr>
              <a:t>و</a:t>
            </a:r>
            <a:r>
              <a:rPr lang="ar-AE" sz="6600" dirty="0">
                <a:solidFill>
                  <a:srgbClr val="CC0099"/>
                </a:solidFill>
                <a:latin typeface="Arial Black" panose="020B0A04020102020204" pitchFamily="34" charset="0"/>
              </a:rPr>
              <a:t>ي</a:t>
            </a:r>
            <a:r>
              <a:rPr lang="ar-AE" sz="6600" dirty="0">
                <a:solidFill>
                  <a:srgbClr val="FF0000"/>
                </a:solidFill>
                <a:latin typeface="Arial Black" panose="020B0A04020102020204" pitchFamily="34" charset="0"/>
              </a:rPr>
              <a:t>ن</a:t>
            </a:r>
            <a:endParaRPr lang="en-US" sz="6600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40F278-D40C-44AD-EB37-FE92A7D72A51}"/>
              </a:ext>
            </a:extLst>
          </p:cNvPr>
          <p:cNvSpPr txBox="1"/>
          <p:nvPr/>
        </p:nvSpPr>
        <p:spPr>
          <a:xfrm>
            <a:off x="86877" y="917137"/>
            <a:ext cx="46828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4400" dirty="0">
                <a:solidFill>
                  <a:prstClr val="black"/>
                </a:solidFill>
                <a:latin typeface="Arial Black" panose="020B0A04020102020204" pitchFamily="34" charset="0"/>
              </a:rPr>
              <a:t>حقيبتي المدرسية</a:t>
            </a:r>
            <a:endParaRPr lang="en-US" sz="4400" dirty="0">
              <a:solidFill>
                <a:prstClr val="black"/>
              </a:solidFill>
              <a:latin typeface="Arial Black" panose="020B0A040201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0C296E-1014-7AF3-4960-95B3636012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5078" y1="10026" x2="47559" y2="10742"/>
                        <a14:foregroundMark x1="49512" y1="89974" x2="49805" y2="80208"/>
                        <a14:foregroundMark x1="41699" y1="10026" x2="41699" y2="1002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9989" y="2594602"/>
            <a:ext cx="1699222" cy="25488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60FEA46-B73F-0BD9-6BAE-E8A7B8F0C8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5078" y1="10026" x2="47559" y2="10742"/>
                        <a14:foregroundMark x1="49512" y1="89974" x2="49805" y2="80208"/>
                        <a14:foregroundMark x1="41602" y1="9961" x2="41602" y2="9961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19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808" y="1246597"/>
            <a:ext cx="4375892" cy="6563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4086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6187432" y="795135"/>
            <a:ext cx="3536560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AE" sz="107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eaching Print Dotted" pitchFamily="50" charset="0"/>
                <a:ea typeface="+mn-ea"/>
                <a:cs typeface="+mn-cs"/>
              </a:rPr>
              <a:t>ق</a:t>
            </a:r>
            <a:r>
              <a:rPr kumimoji="0" lang="ar-AE" sz="107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Teaching Print Dotted" pitchFamily="50" charset="0"/>
                <a:ea typeface="+mn-ea"/>
                <a:cs typeface="+mn-cs"/>
              </a:rPr>
              <a:t>لم</a:t>
            </a:r>
            <a:endParaRPr kumimoji="0" lang="en-US" sz="107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Teaching Print Dotted" pitchFamily="50" charset="0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2C2EE98-69F9-4CCA-D97E-E30495D4EFBF}"/>
              </a:ext>
            </a:extLst>
          </p:cNvPr>
          <p:cNvSpPr txBox="1"/>
          <p:nvPr/>
        </p:nvSpPr>
        <p:spPr>
          <a:xfrm>
            <a:off x="-90181" y="0"/>
            <a:ext cx="503693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6600" dirty="0">
                <a:solidFill>
                  <a:prstClr val="black"/>
                </a:solidFill>
                <a:latin typeface="Arial Black" panose="020B0A04020102020204" pitchFamily="34" charset="0"/>
              </a:rPr>
              <a:t>تتبع و</a:t>
            </a:r>
            <a:r>
              <a:rPr lang="ar-AE" sz="6600" dirty="0">
                <a:solidFill>
                  <a:srgbClr val="66FF33"/>
                </a:solidFill>
                <a:latin typeface="Arial Black" panose="020B0A04020102020204" pitchFamily="34" charset="0"/>
              </a:rPr>
              <a:t>ت</a:t>
            </a:r>
            <a:r>
              <a:rPr lang="ar-AE" sz="6600" dirty="0">
                <a:solidFill>
                  <a:srgbClr val="FFFF00"/>
                </a:solidFill>
                <a:latin typeface="Arial Black" panose="020B0A04020102020204" pitchFamily="34" charset="0"/>
              </a:rPr>
              <a:t>ل</a:t>
            </a:r>
            <a:r>
              <a:rPr lang="ar-AE" sz="6600" dirty="0">
                <a:solidFill>
                  <a:srgbClr val="00B0F0"/>
                </a:solidFill>
                <a:latin typeface="Arial Black" panose="020B0A04020102020204" pitchFamily="34" charset="0"/>
              </a:rPr>
              <a:t>و</a:t>
            </a:r>
            <a:r>
              <a:rPr lang="ar-AE" sz="6600" dirty="0">
                <a:solidFill>
                  <a:srgbClr val="CC0099"/>
                </a:solidFill>
                <a:latin typeface="Arial Black" panose="020B0A04020102020204" pitchFamily="34" charset="0"/>
              </a:rPr>
              <a:t>ي</a:t>
            </a:r>
            <a:r>
              <a:rPr lang="ar-AE" sz="6600" dirty="0">
                <a:solidFill>
                  <a:srgbClr val="FF0000"/>
                </a:solidFill>
                <a:latin typeface="Arial Black" panose="020B0A04020102020204" pitchFamily="34" charset="0"/>
              </a:rPr>
              <a:t>ن</a:t>
            </a:r>
            <a:endParaRPr lang="en-US" sz="6600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E218E28-5D07-886F-F27E-517BCBC0C81C}"/>
              </a:ext>
            </a:extLst>
          </p:cNvPr>
          <p:cNvSpPr txBox="1"/>
          <p:nvPr/>
        </p:nvSpPr>
        <p:spPr>
          <a:xfrm>
            <a:off x="86877" y="917137"/>
            <a:ext cx="46828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4400" dirty="0">
                <a:solidFill>
                  <a:prstClr val="black"/>
                </a:solidFill>
                <a:latin typeface="Arial Black" panose="020B0A04020102020204" pitchFamily="34" charset="0"/>
              </a:rPr>
              <a:t>حقيبتي المدرسية</a:t>
            </a:r>
            <a:endParaRPr lang="en-US" sz="4400" dirty="0">
              <a:solidFill>
                <a:prstClr val="black"/>
              </a:solidFill>
              <a:latin typeface="Arial Black" panose="020B0A040201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D4ABC6-6B8F-6C42-F722-AAA7BAA33B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863" b="89941" l="9961" r="89941">
                        <a14:foregroundMark x1="67480" y1="9863" x2="67480" y2="9863"/>
                        <a14:backgroundMark x1="24707" y1="89453" x2="57227" y2="61230"/>
                        <a14:backgroundMark x1="55566" y1="47949" x2="55566" y2="47949"/>
                        <a14:backgroundMark x1="68262" y1="39063" x2="68262" y2="39063"/>
                        <a14:backgroundMark x1="60156" y1="42969" x2="64355" y2="44629"/>
                        <a14:backgroundMark x1="31641" y1="76953" x2="33105" y2="74512"/>
                        <a14:backgroundMark x1="44922" y1="31543" x2="44922" y2="31543"/>
                        <a14:backgroundMark x1="75488" y1="22363" x2="75488" y2="223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4693" y="1664604"/>
            <a:ext cx="4746171" cy="474617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6D8AB65-161B-4733-6191-06F319FCBC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863" b="89941" l="9961" r="89941">
                        <a14:foregroundMark x1="67480" y1="9863" x2="67480" y2="9863"/>
                        <a14:backgroundMark x1="24707" y1="89453" x2="57227" y2="61230"/>
                        <a14:backgroundMark x1="55566" y1="47949" x2="55566" y2="47949"/>
                        <a14:backgroundMark x1="68262" y1="39063" x2="68262" y2="39063"/>
                        <a14:backgroundMark x1="60156" y1="42969" x2="64355" y2="44629"/>
                        <a14:backgroundMark x1="31641" y1="76953" x2="33105" y2="74512"/>
                        <a14:backgroundMark x1="44922" y1="31543" x2="44922" y2="31543"/>
                        <a14:backgroundMark x1="75488" y1="22363" x2="75488" y2="22363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55000" contrast="9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12145"/>
            <a:ext cx="7534673" cy="7534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5109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3688596" y="1163201"/>
            <a:ext cx="673096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AE" sz="8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eaching Print Dotted" pitchFamily="50" charset="0"/>
                <a:ea typeface="+mn-ea"/>
                <a:cs typeface="+mn-cs"/>
              </a:rPr>
              <a:t>ق</a:t>
            </a:r>
            <a:r>
              <a:rPr kumimoji="0" lang="ar-AE" sz="8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Teaching Print Dotted" pitchFamily="50" charset="0"/>
                <a:ea typeface="+mn-ea"/>
                <a:cs typeface="+mn-cs"/>
              </a:rPr>
              <a:t>لم رصاص ملون</a:t>
            </a:r>
            <a:endParaRPr kumimoji="0" lang="en-US" sz="80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Teaching Print Dotted" pitchFamily="50" charset="0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B2126A-F89E-00B1-4A56-1E2E9FBB4062}"/>
              </a:ext>
            </a:extLst>
          </p:cNvPr>
          <p:cNvSpPr txBox="1"/>
          <p:nvPr/>
        </p:nvSpPr>
        <p:spPr>
          <a:xfrm>
            <a:off x="-90181" y="0"/>
            <a:ext cx="503693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6600" dirty="0">
                <a:solidFill>
                  <a:prstClr val="black"/>
                </a:solidFill>
                <a:latin typeface="Arial Black" panose="020B0A04020102020204" pitchFamily="34" charset="0"/>
              </a:rPr>
              <a:t>تتبع و</a:t>
            </a:r>
            <a:r>
              <a:rPr lang="ar-AE" sz="6600" dirty="0">
                <a:solidFill>
                  <a:srgbClr val="66FF33"/>
                </a:solidFill>
                <a:latin typeface="Arial Black" panose="020B0A04020102020204" pitchFamily="34" charset="0"/>
              </a:rPr>
              <a:t>ت</a:t>
            </a:r>
            <a:r>
              <a:rPr lang="ar-AE" sz="6600" dirty="0">
                <a:solidFill>
                  <a:srgbClr val="FFFF00"/>
                </a:solidFill>
                <a:latin typeface="Arial Black" panose="020B0A04020102020204" pitchFamily="34" charset="0"/>
              </a:rPr>
              <a:t>ل</a:t>
            </a:r>
            <a:r>
              <a:rPr lang="ar-AE" sz="6600" dirty="0">
                <a:solidFill>
                  <a:srgbClr val="00B0F0"/>
                </a:solidFill>
                <a:latin typeface="Arial Black" panose="020B0A04020102020204" pitchFamily="34" charset="0"/>
              </a:rPr>
              <a:t>و</a:t>
            </a:r>
            <a:r>
              <a:rPr lang="ar-AE" sz="6600" dirty="0">
                <a:solidFill>
                  <a:srgbClr val="CC0099"/>
                </a:solidFill>
                <a:latin typeface="Arial Black" panose="020B0A04020102020204" pitchFamily="34" charset="0"/>
              </a:rPr>
              <a:t>ي</a:t>
            </a:r>
            <a:r>
              <a:rPr lang="ar-AE" sz="6600" dirty="0">
                <a:solidFill>
                  <a:srgbClr val="FF0000"/>
                </a:solidFill>
                <a:latin typeface="Arial Black" panose="020B0A04020102020204" pitchFamily="34" charset="0"/>
              </a:rPr>
              <a:t>ن</a:t>
            </a:r>
            <a:endParaRPr lang="en-US" sz="6600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10EDAE-2232-F518-2119-4CA996FAC3D7}"/>
              </a:ext>
            </a:extLst>
          </p:cNvPr>
          <p:cNvSpPr txBox="1"/>
          <p:nvPr/>
        </p:nvSpPr>
        <p:spPr>
          <a:xfrm>
            <a:off x="86877" y="917137"/>
            <a:ext cx="46828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4400" dirty="0">
                <a:solidFill>
                  <a:prstClr val="black"/>
                </a:solidFill>
                <a:latin typeface="Arial Black" panose="020B0A04020102020204" pitchFamily="34" charset="0"/>
              </a:rPr>
              <a:t>حقيبتي المدرسية</a:t>
            </a:r>
            <a:endParaRPr lang="en-US" sz="4400" dirty="0">
              <a:solidFill>
                <a:prstClr val="black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4332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6400800" y="795135"/>
            <a:ext cx="3657600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AE" sz="107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eaching Print Dotted" pitchFamily="50" charset="0"/>
                <a:ea typeface="+mn-ea"/>
                <a:cs typeface="+mn-cs"/>
              </a:rPr>
              <a:t>م</a:t>
            </a:r>
            <a:r>
              <a:rPr kumimoji="0" lang="ar-AE" sz="107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Teaching Print Dotted" pitchFamily="50" charset="0"/>
                <a:ea typeface="+mn-ea"/>
                <a:cs typeface="+mn-cs"/>
              </a:rPr>
              <a:t>محاة</a:t>
            </a:r>
            <a:endParaRPr kumimoji="0" lang="en-US" sz="107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Teaching Print Dotted" pitchFamily="50" charset="0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6926D5F-8735-940B-9C1A-9D47C456DD8F}"/>
              </a:ext>
            </a:extLst>
          </p:cNvPr>
          <p:cNvSpPr txBox="1"/>
          <p:nvPr/>
        </p:nvSpPr>
        <p:spPr>
          <a:xfrm>
            <a:off x="-90181" y="0"/>
            <a:ext cx="503693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6600" dirty="0">
                <a:solidFill>
                  <a:prstClr val="black"/>
                </a:solidFill>
                <a:latin typeface="Arial Black" panose="020B0A04020102020204" pitchFamily="34" charset="0"/>
              </a:rPr>
              <a:t>تتبع و</a:t>
            </a:r>
            <a:r>
              <a:rPr lang="ar-AE" sz="6600" dirty="0">
                <a:solidFill>
                  <a:srgbClr val="66FF33"/>
                </a:solidFill>
                <a:latin typeface="Arial Black" panose="020B0A04020102020204" pitchFamily="34" charset="0"/>
              </a:rPr>
              <a:t>ت</a:t>
            </a:r>
            <a:r>
              <a:rPr lang="ar-AE" sz="6600" dirty="0">
                <a:solidFill>
                  <a:srgbClr val="FFFF00"/>
                </a:solidFill>
                <a:latin typeface="Arial Black" panose="020B0A04020102020204" pitchFamily="34" charset="0"/>
              </a:rPr>
              <a:t>ل</a:t>
            </a:r>
            <a:r>
              <a:rPr lang="ar-AE" sz="6600" dirty="0">
                <a:solidFill>
                  <a:srgbClr val="00B0F0"/>
                </a:solidFill>
                <a:latin typeface="Arial Black" panose="020B0A04020102020204" pitchFamily="34" charset="0"/>
              </a:rPr>
              <a:t>و</a:t>
            </a:r>
            <a:r>
              <a:rPr lang="ar-AE" sz="6600" dirty="0">
                <a:solidFill>
                  <a:srgbClr val="CC0099"/>
                </a:solidFill>
                <a:latin typeface="Arial Black" panose="020B0A04020102020204" pitchFamily="34" charset="0"/>
              </a:rPr>
              <a:t>ي</a:t>
            </a:r>
            <a:r>
              <a:rPr lang="ar-AE" sz="6600" dirty="0">
                <a:solidFill>
                  <a:srgbClr val="FF0000"/>
                </a:solidFill>
                <a:latin typeface="Arial Black" panose="020B0A04020102020204" pitchFamily="34" charset="0"/>
              </a:rPr>
              <a:t>ن</a:t>
            </a:r>
            <a:endParaRPr lang="en-US" sz="6600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99B321-8009-67B2-4453-DF11F829075B}"/>
              </a:ext>
            </a:extLst>
          </p:cNvPr>
          <p:cNvSpPr txBox="1"/>
          <p:nvPr/>
        </p:nvSpPr>
        <p:spPr>
          <a:xfrm>
            <a:off x="86877" y="917137"/>
            <a:ext cx="46828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4400" dirty="0">
                <a:solidFill>
                  <a:prstClr val="black"/>
                </a:solidFill>
                <a:latin typeface="Arial Black" panose="020B0A04020102020204" pitchFamily="34" charset="0"/>
              </a:rPr>
              <a:t>حقيبتي المدرسية</a:t>
            </a:r>
            <a:endParaRPr lang="en-US" sz="4400" dirty="0">
              <a:solidFill>
                <a:prstClr val="black"/>
              </a:solidFill>
              <a:latin typeface="Arial Black" panose="020B0A040201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BE89C1-23B2-F701-AEC5-B43551459E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8416" y1="87608" x2="43359" y2="87500"/>
                        <a14:foregroundMark x1="45703" y1="87435" x2="29395" y2="87044"/>
                        <a14:foregroundMark x1="71582" y1="13477" x2="67578" y2="12695"/>
                        <a14:foregroundMark x1="64941" y1="12630" x2="69922" y2="12500"/>
                        <a14:foregroundMark x1="74805" y1="16602" x2="70801" y2="12891"/>
                        <a14:foregroundMark x1="74902" y1="18620" x2="74805" y2="16146"/>
                        <a14:backgroundMark x1="63770" y1="87826" x2="63770" y2="87826"/>
                        <a14:backgroundMark x1="64551" y1="88086" x2="59082" y2="8828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9696" y="2431343"/>
            <a:ext cx="1939808" cy="29097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E16B370-77F7-A0E2-992E-C891AF0713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8416" y1="87608" x2="43359" y2="87500"/>
                        <a14:foregroundMark x1="45703" y1="87435" x2="29395" y2="87044"/>
                        <a14:foregroundMark x1="71582" y1="13477" x2="67578" y2="12695"/>
                        <a14:foregroundMark x1="64941" y1="12630" x2="69922" y2="12500"/>
                        <a14:foregroundMark x1="74805" y1="16602" x2="70801" y2="12891"/>
                        <a14:foregroundMark x1="74902" y1="18620" x2="74805" y2="16146"/>
                        <a14:backgroundMark x1="63770" y1="87826" x2="63770" y2="87826"/>
                        <a14:backgroundMark x1="64551" y1="88086" x2="59082" y2="88281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33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428" y="1112145"/>
            <a:ext cx="4682823" cy="7024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6114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6586779" y="795135"/>
            <a:ext cx="3384741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AE" sz="107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eaching Print Dotted" pitchFamily="50" charset="0"/>
                <a:ea typeface="+mn-ea"/>
                <a:cs typeface="+mn-cs"/>
              </a:rPr>
              <a:t>م</a:t>
            </a:r>
            <a:r>
              <a:rPr kumimoji="0" lang="ar-AE" sz="107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Teaching Print Dotted" pitchFamily="50" charset="0"/>
                <a:ea typeface="+mn-ea"/>
                <a:cs typeface="+mn-cs"/>
              </a:rPr>
              <a:t>براة</a:t>
            </a:r>
            <a:endParaRPr kumimoji="0" lang="en-US" sz="107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Teaching Print Dotted" pitchFamily="50" charset="0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6B6DDE-B740-F6B5-12F8-9A37E044EA91}"/>
              </a:ext>
            </a:extLst>
          </p:cNvPr>
          <p:cNvSpPr txBox="1"/>
          <p:nvPr/>
        </p:nvSpPr>
        <p:spPr>
          <a:xfrm>
            <a:off x="-90181" y="0"/>
            <a:ext cx="503693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6600" dirty="0">
                <a:solidFill>
                  <a:prstClr val="black"/>
                </a:solidFill>
                <a:latin typeface="Arial Black" panose="020B0A04020102020204" pitchFamily="34" charset="0"/>
              </a:rPr>
              <a:t>تتبع و</a:t>
            </a:r>
            <a:r>
              <a:rPr lang="ar-AE" sz="6600" dirty="0">
                <a:solidFill>
                  <a:srgbClr val="66FF33"/>
                </a:solidFill>
                <a:latin typeface="Arial Black" panose="020B0A04020102020204" pitchFamily="34" charset="0"/>
              </a:rPr>
              <a:t>ت</a:t>
            </a:r>
            <a:r>
              <a:rPr lang="ar-AE" sz="6600" dirty="0">
                <a:solidFill>
                  <a:srgbClr val="FFFF00"/>
                </a:solidFill>
                <a:latin typeface="Arial Black" panose="020B0A04020102020204" pitchFamily="34" charset="0"/>
              </a:rPr>
              <a:t>ل</a:t>
            </a:r>
            <a:r>
              <a:rPr lang="ar-AE" sz="6600" dirty="0">
                <a:solidFill>
                  <a:srgbClr val="00B0F0"/>
                </a:solidFill>
                <a:latin typeface="Arial Black" panose="020B0A04020102020204" pitchFamily="34" charset="0"/>
              </a:rPr>
              <a:t>و</a:t>
            </a:r>
            <a:r>
              <a:rPr lang="ar-AE" sz="6600" dirty="0">
                <a:solidFill>
                  <a:srgbClr val="CC0099"/>
                </a:solidFill>
                <a:latin typeface="Arial Black" panose="020B0A04020102020204" pitchFamily="34" charset="0"/>
              </a:rPr>
              <a:t>ي</a:t>
            </a:r>
            <a:r>
              <a:rPr lang="ar-AE" sz="6600" dirty="0">
                <a:solidFill>
                  <a:srgbClr val="FF0000"/>
                </a:solidFill>
                <a:latin typeface="Arial Black" panose="020B0A04020102020204" pitchFamily="34" charset="0"/>
              </a:rPr>
              <a:t>ن</a:t>
            </a:r>
            <a:endParaRPr lang="en-US" sz="6600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4D9999-4483-F7FC-FA22-4E20263BA376}"/>
              </a:ext>
            </a:extLst>
          </p:cNvPr>
          <p:cNvSpPr txBox="1"/>
          <p:nvPr/>
        </p:nvSpPr>
        <p:spPr>
          <a:xfrm>
            <a:off x="86877" y="917137"/>
            <a:ext cx="46828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4400" dirty="0">
                <a:solidFill>
                  <a:prstClr val="black"/>
                </a:solidFill>
                <a:latin typeface="Arial Black" panose="020B0A04020102020204" pitchFamily="34" charset="0"/>
              </a:rPr>
              <a:t>حقيبتي المدرسية</a:t>
            </a:r>
            <a:endParaRPr lang="en-US" sz="4400" dirty="0">
              <a:solidFill>
                <a:prstClr val="black"/>
              </a:solidFill>
              <a:latin typeface="Arial Black" panose="020B0A040201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B7220E-0DB9-76B0-CD15-6CEEF48216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8275" y="2400300"/>
            <a:ext cx="1981200" cy="2971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D9D1AD3-C24D-5209-4020-62EF0A9083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  <a14:imgEffect>
                      <a14:saturation sat="0"/>
                    </a14:imgEffect>
                    <a14:imgEffect>
                      <a14:brightnessContrast bright="23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374" y="693569"/>
            <a:ext cx="5036936" cy="7555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1540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6307810" y="795135"/>
            <a:ext cx="3663711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AE" sz="107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eaching Print Dotted" pitchFamily="50" charset="0"/>
                <a:ea typeface="+mn-ea"/>
                <a:cs typeface="+mn-cs"/>
              </a:rPr>
              <a:t>م</a:t>
            </a:r>
            <a:r>
              <a:rPr kumimoji="0" lang="ar-AE" sz="107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Teaching Print Dotted" pitchFamily="50" charset="0"/>
                <a:ea typeface="+mn-ea"/>
                <a:cs typeface="+mn-cs"/>
              </a:rPr>
              <a:t>سطرة</a:t>
            </a:r>
            <a:endParaRPr kumimoji="0" lang="en-US" sz="107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Teaching Print Dotted" pitchFamily="50" charset="0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94C29C-D58F-40EC-9DD1-3DE687FD2668}"/>
              </a:ext>
            </a:extLst>
          </p:cNvPr>
          <p:cNvSpPr txBox="1"/>
          <p:nvPr/>
        </p:nvSpPr>
        <p:spPr>
          <a:xfrm>
            <a:off x="-90181" y="0"/>
            <a:ext cx="503693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6600" dirty="0">
                <a:solidFill>
                  <a:prstClr val="black"/>
                </a:solidFill>
                <a:latin typeface="Arial Black" panose="020B0A04020102020204" pitchFamily="34" charset="0"/>
              </a:rPr>
              <a:t>تتبع و</a:t>
            </a:r>
            <a:r>
              <a:rPr lang="ar-AE" sz="6600" dirty="0">
                <a:solidFill>
                  <a:srgbClr val="66FF33"/>
                </a:solidFill>
                <a:latin typeface="Arial Black" panose="020B0A04020102020204" pitchFamily="34" charset="0"/>
              </a:rPr>
              <a:t>ت</a:t>
            </a:r>
            <a:r>
              <a:rPr lang="ar-AE" sz="6600" dirty="0">
                <a:solidFill>
                  <a:srgbClr val="FFFF00"/>
                </a:solidFill>
                <a:latin typeface="Arial Black" panose="020B0A04020102020204" pitchFamily="34" charset="0"/>
              </a:rPr>
              <a:t>ل</a:t>
            </a:r>
            <a:r>
              <a:rPr lang="ar-AE" sz="6600" dirty="0">
                <a:solidFill>
                  <a:srgbClr val="00B0F0"/>
                </a:solidFill>
                <a:latin typeface="Arial Black" panose="020B0A04020102020204" pitchFamily="34" charset="0"/>
              </a:rPr>
              <a:t>و</a:t>
            </a:r>
            <a:r>
              <a:rPr lang="ar-AE" sz="6600" dirty="0">
                <a:solidFill>
                  <a:srgbClr val="CC0099"/>
                </a:solidFill>
                <a:latin typeface="Arial Black" panose="020B0A04020102020204" pitchFamily="34" charset="0"/>
              </a:rPr>
              <a:t>ي</a:t>
            </a:r>
            <a:r>
              <a:rPr lang="ar-AE" sz="6600" dirty="0">
                <a:solidFill>
                  <a:srgbClr val="FF0000"/>
                </a:solidFill>
                <a:latin typeface="Arial Black" panose="020B0A04020102020204" pitchFamily="34" charset="0"/>
              </a:rPr>
              <a:t>ن</a:t>
            </a:r>
            <a:endParaRPr lang="en-US" sz="6600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DF20C1-676C-3C69-EC75-32984EA1619B}"/>
              </a:ext>
            </a:extLst>
          </p:cNvPr>
          <p:cNvSpPr txBox="1"/>
          <p:nvPr/>
        </p:nvSpPr>
        <p:spPr>
          <a:xfrm>
            <a:off x="86877" y="917137"/>
            <a:ext cx="46828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4400" dirty="0">
                <a:solidFill>
                  <a:prstClr val="black"/>
                </a:solidFill>
                <a:latin typeface="Arial Black" panose="020B0A04020102020204" pitchFamily="34" charset="0"/>
              </a:rPr>
              <a:t>حقيبتي المدرسية</a:t>
            </a:r>
            <a:endParaRPr lang="en-US" sz="4400" dirty="0">
              <a:solidFill>
                <a:prstClr val="black"/>
              </a:solidFill>
              <a:latin typeface="Arial Black" panose="020B0A040201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95028C-0133-D5E4-D451-4C189E1C49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570" b="91016" l="9961" r="89844">
                        <a14:foregroundMark x1="59668" y1="9635" x2="46387" y2="10156"/>
                        <a14:foregroundMark x1="53809" y1="91016" x2="53809" y2="91016"/>
                        <a14:foregroundMark x1="66992" y1="87109" x2="66992" y2="87109"/>
                        <a14:foregroundMark x1="67383" y1="37826" x2="67383" y2="37826"/>
                        <a14:foregroundMark x1="33203" y1="43945" x2="32813" y2="439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5369" y="2361425"/>
            <a:ext cx="1864909" cy="2797363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3DA7881-C583-5C2D-701F-5ED1256839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570" b="91016" l="9961" r="89844">
                        <a14:foregroundMark x1="59668" y1="9635" x2="46387" y2="10156"/>
                        <a14:foregroundMark x1="53809" y1="91016" x2="53809" y2="91016"/>
                        <a14:foregroundMark x1="66992" y1="87109" x2="66992" y2="87109"/>
                        <a14:foregroundMark x1="67383" y1="37826" x2="67383" y2="37826"/>
                        <a14:foregroundMark x1="33203" y1="43945" x2="32813" y2="43945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38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3837" y="1664604"/>
            <a:ext cx="3935413" cy="5903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0350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6718368" y="795135"/>
            <a:ext cx="2966286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AE" sz="107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eaching Print Dotted" pitchFamily="50" charset="0"/>
                <a:ea typeface="+mn-ea"/>
                <a:cs typeface="+mn-cs"/>
              </a:rPr>
              <a:t>ك</a:t>
            </a:r>
            <a:r>
              <a:rPr kumimoji="0" lang="ar-AE" sz="107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Teaching Print Dotted" pitchFamily="50" charset="0"/>
                <a:ea typeface="+mn-ea"/>
                <a:cs typeface="+mn-cs"/>
              </a:rPr>
              <a:t>تاب</a:t>
            </a:r>
            <a:endParaRPr kumimoji="0" lang="en-US" sz="107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Teaching Print Dotted" pitchFamily="50" charset="0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34BCBD8-AD48-54C7-56A6-E40E7B317360}"/>
              </a:ext>
            </a:extLst>
          </p:cNvPr>
          <p:cNvSpPr txBox="1"/>
          <p:nvPr/>
        </p:nvSpPr>
        <p:spPr>
          <a:xfrm>
            <a:off x="-90181" y="0"/>
            <a:ext cx="503693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6600" dirty="0">
                <a:solidFill>
                  <a:prstClr val="black"/>
                </a:solidFill>
                <a:latin typeface="Arial Black" panose="020B0A04020102020204" pitchFamily="34" charset="0"/>
              </a:rPr>
              <a:t>تتبع و</a:t>
            </a:r>
            <a:r>
              <a:rPr lang="ar-AE" sz="6600" dirty="0">
                <a:solidFill>
                  <a:srgbClr val="66FF33"/>
                </a:solidFill>
                <a:latin typeface="Arial Black" panose="020B0A04020102020204" pitchFamily="34" charset="0"/>
              </a:rPr>
              <a:t>ت</a:t>
            </a:r>
            <a:r>
              <a:rPr lang="ar-AE" sz="6600" dirty="0">
                <a:solidFill>
                  <a:srgbClr val="FFFF00"/>
                </a:solidFill>
                <a:latin typeface="Arial Black" panose="020B0A04020102020204" pitchFamily="34" charset="0"/>
              </a:rPr>
              <a:t>ل</a:t>
            </a:r>
            <a:r>
              <a:rPr lang="ar-AE" sz="6600" dirty="0">
                <a:solidFill>
                  <a:srgbClr val="00B0F0"/>
                </a:solidFill>
                <a:latin typeface="Arial Black" panose="020B0A04020102020204" pitchFamily="34" charset="0"/>
              </a:rPr>
              <a:t>و</a:t>
            </a:r>
            <a:r>
              <a:rPr lang="ar-AE" sz="6600" dirty="0">
                <a:solidFill>
                  <a:srgbClr val="CC0099"/>
                </a:solidFill>
                <a:latin typeface="Arial Black" panose="020B0A04020102020204" pitchFamily="34" charset="0"/>
              </a:rPr>
              <a:t>ي</a:t>
            </a:r>
            <a:r>
              <a:rPr lang="ar-AE" sz="6600" dirty="0">
                <a:solidFill>
                  <a:srgbClr val="FF0000"/>
                </a:solidFill>
                <a:latin typeface="Arial Black" panose="020B0A04020102020204" pitchFamily="34" charset="0"/>
              </a:rPr>
              <a:t>ن</a:t>
            </a:r>
            <a:endParaRPr lang="en-US" sz="6600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314C13-8DC2-180D-32D6-3744D1AF80FA}"/>
              </a:ext>
            </a:extLst>
          </p:cNvPr>
          <p:cNvSpPr txBox="1"/>
          <p:nvPr/>
        </p:nvSpPr>
        <p:spPr>
          <a:xfrm>
            <a:off x="86877" y="917137"/>
            <a:ext cx="46828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4400" dirty="0">
                <a:solidFill>
                  <a:prstClr val="black"/>
                </a:solidFill>
                <a:latin typeface="Arial Black" panose="020B0A04020102020204" pitchFamily="34" charset="0"/>
              </a:rPr>
              <a:t>حقيبتي المدرسية</a:t>
            </a:r>
            <a:endParaRPr lang="en-US" sz="4400" dirty="0">
              <a:solidFill>
                <a:prstClr val="black"/>
              </a:solidFill>
              <a:latin typeface="Arial Black" panose="020B0A040201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511B17-8037-EA21-2B18-BF82CBCCA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34863" y1="77344" x2="18164" y2="6591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8711" y="1803400"/>
            <a:ext cx="4165600" cy="4165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B7518CB-6113-53B5-7388-4E06FAAACB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34863" y1="77344" x2="18164" y2="65918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51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6975" y="1429155"/>
            <a:ext cx="6825343" cy="6825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17168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648</TotalTime>
  <Words>111</Words>
  <Application>Microsoft Office PowerPoint</Application>
  <PresentationFormat>Custom</PresentationFormat>
  <Paragraphs>62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Arial</vt:lpstr>
      <vt:lpstr>Arial Black</vt:lpstr>
      <vt:lpstr>Calibri</vt:lpstr>
      <vt:lpstr>Calibri Light</vt:lpstr>
      <vt:lpstr>Teaching Print Dotted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hellotuners1@outlook.com</dc:creator>
  <cp:lastModifiedBy>hellotuners1@outlook.com</cp:lastModifiedBy>
  <cp:revision>130</cp:revision>
  <dcterms:created xsi:type="dcterms:W3CDTF">2025-02-22T17:47:33Z</dcterms:created>
  <dcterms:modified xsi:type="dcterms:W3CDTF">2025-05-08T20:35:41Z</dcterms:modified>
</cp:coreProperties>
</file>